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38" r:id="rId6"/>
  </p:sldMasterIdLst>
  <p:notesMasterIdLst>
    <p:notesMasterId r:id="rId15"/>
  </p:notesMasterIdLst>
  <p:sldIdLst>
    <p:sldId id="258" r:id="rId7"/>
    <p:sldId id="259" r:id="rId8"/>
    <p:sldId id="260" r:id="rId9"/>
    <p:sldId id="261" r:id="rId10"/>
    <p:sldId id="262" r:id="rId11"/>
    <p:sldId id="263" r:id="rId12"/>
    <p:sldId id="264"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8" d="100"/>
          <a:sy n="58" d="100"/>
        </p:scale>
        <p:origin x="-1716" y="-3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F6FFBF-7EA0-4DD7-95F2-CE3B0D3BCACF}" type="datetimeFigureOut">
              <a:rPr lang="en-US" smtClean="0"/>
              <a:t>2/10/2017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37459F-E873-4EE5-8D51-D0139B55EC0F}" type="slidenum">
              <a:rPr lang="en-US" smtClean="0"/>
              <a:t>‹#›</a:t>
            </a:fld>
            <a:endParaRPr lang="en-US"/>
          </a:p>
        </p:txBody>
      </p:sp>
    </p:spTree>
    <p:extLst>
      <p:ext uri="{BB962C8B-B14F-4D97-AF65-F5344CB8AC3E}">
        <p14:creationId xmlns:p14="http://schemas.microsoft.com/office/powerpoint/2010/main" val="924084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6D5CCA0-1F6F-478D-86B9-E992472884E3}" type="slidenum">
              <a:rPr lang="id-ID" smtClean="0"/>
              <a:pPr eaLnBrk="1" hangingPunct="1"/>
              <a:t>1</a:t>
            </a:fld>
            <a:endParaRPr lang="id-ID" smtClean="0"/>
          </a:p>
        </p:txBody>
      </p:sp>
      <p:sp>
        <p:nvSpPr>
          <p:cNvPr id="424963" name="Rectangle 2"/>
          <p:cNvSpPr>
            <a:spLocks noGrp="1" noRot="1" noChangeAspect="1" noChangeArrowheads="1" noTextEdit="1"/>
          </p:cNvSpPr>
          <p:nvPr>
            <p:ph type="sldImg"/>
          </p:nvPr>
        </p:nvSpPr>
        <p:spPr>
          <a:xfrm>
            <a:off x="1143000" y="685800"/>
            <a:ext cx="4572000" cy="3429000"/>
          </a:xfrm>
          <a:ln/>
        </p:spPr>
      </p:sp>
      <p:sp>
        <p:nvSpPr>
          <p:cNvPr id="424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377F56C-16B3-4C67-B177-AEE9362A3EE8}" type="slidenum">
              <a:rPr lang="id-ID" smtClean="0"/>
              <a:pPr eaLnBrk="1" hangingPunct="1"/>
              <a:t>2</a:t>
            </a:fld>
            <a:endParaRPr lang="id-ID" smtClean="0"/>
          </a:p>
        </p:txBody>
      </p:sp>
      <p:sp>
        <p:nvSpPr>
          <p:cNvPr id="425987" name="Rectangle 2"/>
          <p:cNvSpPr>
            <a:spLocks noGrp="1" noRot="1" noChangeAspect="1" noChangeArrowheads="1" noTextEdit="1"/>
          </p:cNvSpPr>
          <p:nvPr>
            <p:ph type="sldImg"/>
          </p:nvPr>
        </p:nvSpPr>
        <p:spPr>
          <a:xfrm>
            <a:off x="1143000" y="685800"/>
            <a:ext cx="4572000" cy="3429000"/>
          </a:xfrm>
          <a:ln/>
        </p:spPr>
      </p:sp>
      <p:sp>
        <p:nvSpPr>
          <p:cNvPr id="425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3429F0C-628C-4598-B90E-8FA1E7AE13F7}" type="slidenum">
              <a:rPr lang="id-ID" smtClean="0"/>
              <a:pPr eaLnBrk="1" hangingPunct="1"/>
              <a:t>3</a:t>
            </a:fld>
            <a:endParaRPr lang="id-ID" smtClean="0"/>
          </a:p>
        </p:txBody>
      </p:sp>
      <p:sp>
        <p:nvSpPr>
          <p:cNvPr id="427011" name="Rectangle 2"/>
          <p:cNvSpPr>
            <a:spLocks noGrp="1" noRot="1" noChangeAspect="1" noChangeArrowheads="1" noTextEdit="1"/>
          </p:cNvSpPr>
          <p:nvPr>
            <p:ph type="sldImg"/>
          </p:nvPr>
        </p:nvSpPr>
        <p:spPr>
          <a:xfrm>
            <a:off x="1143000" y="685800"/>
            <a:ext cx="4572000" cy="3429000"/>
          </a:xfrm>
          <a:ln/>
        </p:spPr>
      </p:sp>
      <p:sp>
        <p:nvSpPr>
          <p:cNvPr id="427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85AF9EC-7A58-4910-A0F4-FCCBEBED4292}" type="slidenum">
              <a:rPr lang="id-ID" smtClean="0"/>
              <a:pPr eaLnBrk="1" hangingPunct="1"/>
              <a:t>4</a:t>
            </a:fld>
            <a:endParaRPr lang="id-ID" smtClean="0"/>
          </a:p>
        </p:txBody>
      </p:sp>
      <p:sp>
        <p:nvSpPr>
          <p:cNvPr id="428035" name="Rectangle 2"/>
          <p:cNvSpPr>
            <a:spLocks noGrp="1" noRot="1" noChangeAspect="1" noChangeArrowheads="1" noTextEdit="1"/>
          </p:cNvSpPr>
          <p:nvPr>
            <p:ph type="sldImg"/>
          </p:nvPr>
        </p:nvSpPr>
        <p:spPr>
          <a:xfrm>
            <a:off x="1143000" y="685800"/>
            <a:ext cx="4572000" cy="3429000"/>
          </a:xfrm>
          <a:ln/>
        </p:spPr>
      </p:sp>
      <p:sp>
        <p:nvSpPr>
          <p:cNvPr id="428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20CF758-C2D9-43D3-B211-50C2CD4F30F3}" type="slidenum">
              <a:rPr lang="id-ID" smtClean="0"/>
              <a:pPr eaLnBrk="1" hangingPunct="1"/>
              <a:t>5</a:t>
            </a:fld>
            <a:endParaRPr lang="id-ID" smtClean="0"/>
          </a:p>
        </p:txBody>
      </p:sp>
      <p:sp>
        <p:nvSpPr>
          <p:cNvPr id="429059" name="Rectangle 2"/>
          <p:cNvSpPr>
            <a:spLocks noGrp="1" noRot="1" noChangeAspect="1" noChangeArrowheads="1" noTextEdit="1"/>
          </p:cNvSpPr>
          <p:nvPr>
            <p:ph type="sldImg"/>
          </p:nvPr>
        </p:nvSpPr>
        <p:spPr>
          <a:xfrm>
            <a:off x="1143000" y="685800"/>
            <a:ext cx="4572000" cy="3429000"/>
          </a:xfrm>
          <a:ln/>
        </p:spPr>
      </p:sp>
      <p:sp>
        <p:nvSpPr>
          <p:cNvPr id="429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6DAE0B5-912B-4D81-B5ED-33E424954621}" type="slidenum">
              <a:rPr lang="id-ID" smtClean="0"/>
              <a:pPr eaLnBrk="1" hangingPunct="1"/>
              <a:t>6</a:t>
            </a:fld>
            <a:endParaRPr lang="id-ID" smtClean="0"/>
          </a:p>
        </p:txBody>
      </p:sp>
      <p:sp>
        <p:nvSpPr>
          <p:cNvPr id="430083" name="Rectangle 2"/>
          <p:cNvSpPr>
            <a:spLocks noGrp="1" noRot="1" noChangeAspect="1" noChangeArrowheads="1" noTextEdit="1"/>
          </p:cNvSpPr>
          <p:nvPr>
            <p:ph type="sldImg"/>
          </p:nvPr>
        </p:nvSpPr>
        <p:spPr>
          <a:xfrm>
            <a:off x="1143000" y="685800"/>
            <a:ext cx="4572000" cy="3429000"/>
          </a:xfrm>
          <a:ln/>
        </p:spPr>
      </p:sp>
      <p:sp>
        <p:nvSpPr>
          <p:cNvPr id="430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404BFC2-1B2E-4F4A-8AD6-A32C59E5B7ED}" type="slidenum">
              <a:rPr lang="id-ID" smtClean="0"/>
              <a:pPr eaLnBrk="1" hangingPunct="1"/>
              <a:t>7</a:t>
            </a:fld>
            <a:endParaRPr lang="id-ID" smtClean="0"/>
          </a:p>
        </p:txBody>
      </p:sp>
      <p:sp>
        <p:nvSpPr>
          <p:cNvPr id="431107" name="Rectangle 2"/>
          <p:cNvSpPr>
            <a:spLocks noGrp="1" noRot="1" noChangeAspect="1" noChangeArrowheads="1" noTextEdit="1"/>
          </p:cNvSpPr>
          <p:nvPr>
            <p:ph type="sldImg"/>
          </p:nvPr>
        </p:nvSpPr>
        <p:spPr>
          <a:xfrm>
            <a:off x="1143000" y="685800"/>
            <a:ext cx="4572000" cy="3429000"/>
          </a:xfrm>
          <a:ln/>
        </p:spPr>
      </p:sp>
      <p:sp>
        <p:nvSpPr>
          <p:cNvPr id="431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17B4240-9EBB-40EF-99BF-E73A0767441E}" type="slidenum">
              <a:rPr lang="id-ID" smtClean="0"/>
              <a:pPr eaLnBrk="1" hangingPunct="1"/>
              <a:t>8</a:t>
            </a:fld>
            <a:endParaRPr lang="id-ID" smtClean="0"/>
          </a:p>
        </p:txBody>
      </p:sp>
      <p:sp>
        <p:nvSpPr>
          <p:cNvPr id="432131" name="Rectangle 2"/>
          <p:cNvSpPr>
            <a:spLocks noGrp="1" noRot="1" noChangeAspect="1" noChangeArrowheads="1" noTextEdit="1"/>
          </p:cNvSpPr>
          <p:nvPr>
            <p:ph type="sldImg"/>
          </p:nvPr>
        </p:nvSpPr>
        <p:spPr>
          <a:xfrm>
            <a:off x="1143000" y="685800"/>
            <a:ext cx="4572000" cy="3429000"/>
          </a:xfrm>
          <a:ln/>
        </p:spPr>
      </p:sp>
      <p:sp>
        <p:nvSpPr>
          <p:cNvPr id="432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473906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233099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869774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2770" name="Group 2"/>
          <p:cNvGrpSpPr>
            <a:grpSpLocks/>
          </p:cNvGrpSpPr>
          <p:nvPr/>
        </p:nvGrpSpPr>
        <p:grpSpPr bwMode="auto">
          <a:xfrm>
            <a:off x="-31749" y="1"/>
            <a:ext cx="9178925" cy="6924675"/>
            <a:chOff x="-20" y="0"/>
            <a:chExt cx="5782" cy="4362"/>
          </a:xfrm>
        </p:grpSpPr>
        <p:sp>
          <p:nvSpPr>
            <p:cNvPr id="32771" name="Rectangle 3" descr="Stonbk"/>
            <p:cNvSpPr>
              <a:spLocks noChangeArrowheads="1"/>
            </p:cNvSpPr>
            <p:nvPr userDrawn="1"/>
          </p:nvSpPr>
          <p:spPr bwMode="white">
            <a:xfrm>
              <a:off x="-15" y="5"/>
              <a:ext cx="5775" cy="4311"/>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2" name="Rectangle 4"/>
            <p:cNvSpPr>
              <a:spLocks noChangeArrowheads="1"/>
            </p:cNvSpPr>
            <p:nvPr userDrawn="1"/>
          </p:nvSpPr>
          <p:spPr bwMode="ltGray">
            <a:xfrm>
              <a:off x="0" y="0"/>
              <a:ext cx="743" cy="4334"/>
            </a:xfrm>
            <a:prstGeom prst="rect">
              <a:avLst/>
            </a:prstGeom>
            <a:gradFill rotWithShape="0">
              <a:gsLst>
                <a:gs pos="0">
                  <a:schemeClr val="folHlink"/>
                </a:gs>
                <a:gs pos="50000">
                  <a:schemeClr val="folHlink">
                    <a:gamma/>
                    <a:shade val="46275"/>
                    <a:invGamma/>
                  </a:schemeClr>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3" name="Rectangle 5"/>
            <p:cNvSpPr>
              <a:spLocks noChangeArrowheads="1"/>
            </p:cNvSpPr>
            <p:nvPr userDrawn="1"/>
          </p:nvSpPr>
          <p:spPr bwMode="hidden">
            <a:xfrm>
              <a:off x="695" y="0"/>
              <a:ext cx="50" cy="436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2774" name="Picture 6" descr="Astonbnr"/>
            <p:cNvPicPr>
              <a:picLocks noChangeAspect="1" noChangeArrowheads="1"/>
            </p:cNvPicPr>
            <p:nvPr userDrawn="1"/>
          </p:nvPicPr>
          <p:blipFill>
            <a:blip r:embed="rId3">
              <a:extLst>
                <a:ext uri="{28A0092B-C50C-407E-A947-70E740481C1C}">
                  <a14:useLocalDpi xmlns:a14="http://schemas.microsoft.com/office/drawing/2010/main" val="0"/>
                </a:ext>
              </a:extLst>
            </a:blip>
            <a:srcRect t="15163"/>
            <a:stretch>
              <a:fillRect/>
            </a:stretch>
          </p:blipFill>
          <p:spPr bwMode="gray">
            <a:xfrm>
              <a:off x="0" y="1705"/>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2775" name="Rectangle 7"/>
            <p:cNvSpPr>
              <a:spLocks noChangeArrowheads="1"/>
            </p:cNvSpPr>
            <p:nvPr userDrawn="1"/>
          </p:nvSpPr>
          <p:spPr bwMode="hidden">
            <a:xfrm rot="5400000">
              <a:off x="3204" y="-396"/>
              <a:ext cx="47" cy="506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6" name="Rectangle 8"/>
            <p:cNvSpPr>
              <a:spLocks noChangeArrowheads="1"/>
            </p:cNvSpPr>
            <p:nvPr userDrawn="1"/>
          </p:nvSpPr>
          <p:spPr bwMode="hidden">
            <a:xfrm rot="5400000">
              <a:off x="3204" y="-852"/>
              <a:ext cx="47" cy="506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7" name="Rectangle 9"/>
            <p:cNvSpPr>
              <a:spLocks noChangeArrowheads="1"/>
            </p:cNvSpPr>
            <p:nvPr userDrawn="1"/>
          </p:nvSpPr>
          <p:spPr bwMode="hidden">
            <a:xfrm>
              <a:off x="-20" y="0"/>
              <a:ext cx="47" cy="434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8" name="Line 10"/>
            <p:cNvSpPr>
              <a:spLocks noChangeShapeType="1"/>
            </p:cNvSpPr>
            <p:nvPr userDrawn="1"/>
          </p:nvSpPr>
          <p:spPr bwMode="auto">
            <a:xfrm>
              <a:off x="414" y="2118"/>
              <a:ext cx="281"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9" name="Line 11"/>
            <p:cNvSpPr>
              <a:spLocks noChangeShapeType="1"/>
            </p:cNvSpPr>
            <p:nvPr userDrawn="1"/>
          </p:nvSpPr>
          <p:spPr bwMode="auto">
            <a:xfrm flipV="1">
              <a:off x="27" y="2116"/>
              <a:ext cx="230" cy="1"/>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0" name="Freeform 12"/>
            <p:cNvSpPr>
              <a:spLocks/>
            </p:cNvSpPr>
            <p:nvPr userDrawn="1"/>
          </p:nvSpPr>
          <p:spPr bwMode="auto">
            <a:xfrm>
              <a:off x="255" y="2115"/>
              <a:ext cx="65" cy="86"/>
            </a:xfrm>
            <a:custGeom>
              <a:avLst/>
              <a:gdLst>
                <a:gd name="T0" fmla="*/ 0 w 65"/>
                <a:gd name="T1" fmla="*/ 0 h 86"/>
                <a:gd name="T2" fmla="*/ 15 w 65"/>
                <a:gd name="T3" fmla="*/ 12 h 86"/>
                <a:gd name="T4" fmla="*/ 27 w 65"/>
                <a:gd name="T5" fmla="*/ 23 h 86"/>
                <a:gd name="T6" fmla="*/ 36 w 65"/>
                <a:gd name="T7" fmla="*/ 35 h 86"/>
                <a:gd name="T8" fmla="*/ 47 w 65"/>
                <a:gd name="T9" fmla="*/ 45 h 86"/>
                <a:gd name="T10" fmla="*/ 56 w 65"/>
                <a:gd name="T11" fmla="*/ 66 h 86"/>
                <a:gd name="T12" fmla="*/ 63 w 65"/>
                <a:gd name="T13" fmla="*/ 80 h 86"/>
                <a:gd name="T14" fmla="*/ 65 w 65"/>
                <a:gd name="T15" fmla="*/ 86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86">
                  <a:moveTo>
                    <a:pt x="0" y="0"/>
                  </a:moveTo>
                  <a:cubicBezTo>
                    <a:pt x="9" y="4"/>
                    <a:pt x="6" y="10"/>
                    <a:pt x="15" y="12"/>
                  </a:cubicBezTo>
                  <a:cubicBezTo>
                    <a:pt x="18" y="20"/>
                    <a:pt x="19" y="20"/>
                    <a:pt x="27" y="23"/>
                  </a:cubicBezTo>
                  <a:cubicBezTo>
                    <a:pt x="29" y="29"/>
                    <a:pt x="30" y="32"/>
                    <a:pt x="36" y="35"/>
                  </a:cubicBezTo>
                  <a:cubicBezTo>
                    <a:pt x="40" y="40"/>
                    <a:pt x="43" y="40"/>
                    <a:pt x="47" y="45"/>
                  </a:cubicBezTo>
                  <a:cubicBezTo>
                    <a:pt x="49" y="71"/>
                    <a:pt x="49" y="52"/>
                    <a:pt x="56" y="66"/>
                  </a:cubicBezTo>
                  <a:cubicBezTo>
                    <a:pt x="57" y="74"/>
                    <a:pt x="56" y="77"/>
                    <a:pt x="63" y="80"/>
                  </a:cubicBezTo>
                  <a:cubicBezTo>
                    <a:pt x="65" y="85"/>
                    <a:pt x="65" y="83"/>
                    <a:pt x="65" y="86"/>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1" name="Freeform 13"/>
            <p:cNvSpPr>
              <a:spLocks/>
            </p:cNvSpPr>
            <p:nvPr userDrawn="1"/>
          </p:nvSpPr>
          <p:spPr bwMode="auto">
            <a:xfrm>
              <a:off x="344" y="2118"/>
              <a:ext cx="71" cy="84"/>
            </a:xfrm>
            <a:custGeom>
              <a:avLst/>
              <a:gdLst>
                <a:gd name="T0" fmla="*/ 69 w 71"/>
                <a:gd name="T1" fmla="*/ 0 h 84"/>
                <a:gd name="T2" fmla="*/ 61 w 71"/>
                <a:gd name="T3" fmla="*/ 27 h 84"/>
                <a:gd name="T4" fmla="*/ 52 w 71"/>
                <a:gd name="T5" fmla="*/ 57 h 84"/>
                <a:gd name="T6" fmla="*/ 46 w 71"/>
                <a:gd name="T7" fmla="*/ 72 h 84"/>
                <a:gd name="T8" fmla="*/ 33 w 71"/>
                <a:gd name="T9" fmla="*/ 63 h 84"/>
                <a:gd name="T10" fmla="*/ 25 w 71"/>
                <a:gd name="T11" fmla="*/ 51 h 84"/>
                <a:gd name="T12" fmla="*/ 10 w 71"/>
                <a:gd name="T13" fmla="*/ 39 h 84"/>
                <a:gd name="T14" fmla="*/ 4 w 71"/>
                <a:gd name="T15" fmla="*/ 77 h 84"/>
                <a:gd name="T16" fmla="*/ 1 w 71"/>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84">
                  <a:moveTo>
                    <a:pt x="69" y="0"/>
                  </a:moveTo>
                  <a:cubicBezTo>
                    <a:pt x="65" y="10"/>
                    <a:pt x="71" y="21"/>
                    <a:pt x="61" y="27"/>
                  </a:cubicBezTo>
                  <a:cubicBezTo>
                    <a:pt x="59" y="37"/>
                    <a:pt x="62" y="55"/>
                    <a:pt x="52" y="57"/>
                  </a:cubicBezTo>
                  <a:cubicBezTo>
                    <a:pt x="49" y="62"/>
                    <a:pt x="49" y="67"/>
                    <a:pt x="46" y="72"/>
                  </a:cubicBezTo>
                  <a:cubicBezTo>
                    <a:pt x="38" y="71"/>
                    <a:pt x="39" y="67"/>
                    <a:pt x="33" y="63"/>
                  </a:cubicBezTo>
                  <a:cubicBezTo>
                    <a:pt x="30" y="58"/>
                    <a:pt x="27" y="56"/>
                    <a:pt x="25" y="51"/>
                  </a:cubicBezTo>
                  <a:cubicBezTo>
                    <a:pt x="23" y="38"/>
                    <a:pt x="25" y="38"/>
                    <a:pt x="10" y="39"/>
                  </a:cubicBezTo>
                  <a:cubicBezTo>
                    <a:pt x="8" y="51"/>
                    <a:pt x="18" y="72"/>
                    <a:pt x="4" y="77"/>
                  </a:cubicBezTo>
                  <a:cubicBezTo>
                    <a:pt x="0" y="82"/>
                    <a:pt x="1" y="79"/>
                    <a:pt x="1" y="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2782" name="Rectangle 14"/>
          <p:cNvSpPr>
            <a:spLocks noGrp="1" noChangeArrowheads="1"/>
          </p:cNvSpPr>
          <p:nvPr>
            <p:ph type="ctrTitle"/>
          </p:nvPr>
        </p:nvSpPr>
        <p:spPr>
          <a:xfrm>
            <a:off x="1244600" y="1247775"/>
            <a:ext cx="7772400" cy="1143000"/>
          </a:xfrm>
        </p:spPr>
        <p:txBody>
          <a:bodyPr anchor="b"/>
          <a:lstStyle>
            <a:lvl1pPr algn="ctr">
              <a:defRPr/>
            </a:lvl1pPr>
          </a:lstStyle>
          <a:p>
            <a:pPr lvl="0"/>
            <a:r>
              <a:rPr lang="en-US" noProof="0" smtClean="0"/>
              <a:t>Click to edit Master title style</a:t>
            </a:r>
          </a:p>
        </p:txBody>
      </p:sp>
      <p:sp>
        <p:nvSpPr>
          <p:cNvPr id="32783" name="Rectangle 15"/>
          <p:cNvSpPr>
            <a:spLocks noGrp="1" noChangeArrowheads="1"/>
          </p:cNvSpPr>
          <p:nvPr>
            <p:ph type="subTitle" idx="1"/>
          </p:nvPr>
        </p:nvSpPr>
        <p:spPr>
          <a:xfrm>
            <a:off x="19304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32784" name="Rectangle 16"/>
          <p:cNvSpPr>
            <a:spLocks noGrp="1" noChangeArrowheads="1"/>
          </p:cNvSpPr>
          <p:nvPr>
            <p:ph type="dt" sz="half" idx="2"/>
          </p:nvPr>
        </p:nvSpPr>
        <p:spPr>
          <a:xfrm>
            <a:off x="1262063" y="6248400"/>
            <a:ext cx="1905000" cy="457200"/>
          </a:xfrm>
        </p:spPr>
        <p:txBody>
          <a:bodyPr/>
          <a:lstStyle>
            <a:lvl1pPr>
              <a:defRPr/>
            </a:lvl1pPr>
          </a:lstStyle>
          <a:p>
            <a:endParaRPr lang="en-US">
              <a:solidFill>
                <a:srgbClr val="333329"/>
              </a:solidFill>
            </a:endParaRPr>
          </a:p>
        </p:txBody>
      </p:sp>
      <p:sp>
        <p:nvSpPr>
          <p:cNvPr id="32785" name="Rectangle 17"/>
          <p:cNvSpPr>
            <a:spLocks noGrp="1" noChangeArrowheads="1"/>
          </p:cNvSpPr>
          <p:nvPr>
            <p:ph type="ftr" sz="quarter" idx="3"/>
          </p:nvPr>
        </p:nvSpPr>
        <p:spPr>
          <a:xfrm>
            <a:off x="3700463" y="6248400"/>
            <a:ext cx="2895600" cy="457200"/>
          </a:xfrm>
        </p:spPr>
        <p:txBody>
          <a:bodyPr/>
          <a:lstStyle>
            <a:lvl1pPr>
              <a:defRPr/>
            </a:lvl1pPr>
          </a:lstStyle>
          <a:p>
            <a:endParaRPr lang="en-US">
              <a:solidFill>
                <a:srgbClr val="333329"/>
              </a:solidFill>
            </a:endParaRPr>
          </a:p>
        </p:txBody>
      </p:sp>
      <p:sp>
        <p:nvSpPr>
          <p:cNvPr id="32786" name="Rectangle 18"/>
          <p:cNvSpPr>
            <a:spLocks noGrp="1" noChangeArrowheads="1"/>
          </p:cNvSpPr>
          <p:nvPr>
            <p:ph type="sldNum" sz="quarter" idx="4"/>
          </p:nvPr>
        </p:nvSpPr>
        <p:spPr>
          <a:xfrm>
            <a:off x="7129463" y="6248400"/>
            <a:ext cx="1905000" cy="457200"/>
          </a:xfrm>
        </p:spPr>
        <p:txBody>
          <a:bodyPr/>
          <a:lstStyle>
            <a:lvl1pPr>
              <a:defRPr/>
            </a:lvl1pPr>
          </a:lstStyle>
          <a:p>
            <a:fld id="{23B75D3C-C6C8-4C22-8932-7D855E32BCF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5680511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44C7CCEA-F6F3-47E5-98C3-DE6A31A14ECF}"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439374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50567D61-7C55-4512-A72E-588C3CD7C25B}"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720570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73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26011A33-FF93-4971-ACCD-3283880DC983}"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480821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333329"/>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333329"/>
              </a:solidFill>
            </a:endParaRPr>
          </a:p>
        </p:txBody>
      </p:sp>
      <p:sp>
        <p:nvSpPr>
          <p:cNvPr id="9" name="Slide Number Placeholder 8"/>
          <p:cNvSpPr>
            <a:spLocks noGrp="1"/>
          </p:cNvSpPr>
          <p:nvPr>
            <p:ph type="sldNum" sz="quarter" idx="12"/>
          </p:nvPr>
        </p:nvSpPr>
        <p:spPr/>
        <p:txBody>
          <a:bodyPr/>
          <a:lstStyle>
            <a:lvl1pPr>
              <a:defRPr/>
            </a:lvl1pPr>
          </a:lstStyle>
          <a:p>
            <a:fld id="{92C4F8DB-40E8-44AA-AC02-2E7EDA534C4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7164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333329"/>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333329"/>
              </a:solidFill>
            </a:endParaRPr>
          </a:p>
        </p:txBody>
      </p:sp>
      <p:sp>
        <p:nvSpPr>
          <p:cNvPr id="5" name="Slide Number Placeholder 4"/>
          <p:cNvSpPr>
            <a:spLocks noGrp="1"/>
          </p:cNvSpPr>
          <p:nvPr>
            <p:ph type="sldNum" sz="quarter" idx="12"/>
          </p:nvPr>
        </p:nvSpPr>
        <p:spPr/>
        <p:txBody>
          <a:bodyPr/>
          <a:lstStyle>
            <a:lvl1pPr>
              <a:defRPr/>
            </a:lvl1pPr>
          </a:lstStyle>
          <a:p>
            <a:fld id="{0529BEF2-1579-4713-BF0A-13B4D43F0A8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537221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333329"/>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333329"/>
              </a:solidFill>
            </a:endParaRPr>
          </a:p>
        </p:txBody>
      </p:sp>
      <p:sp>
        <p:nvSpPr>
          <p:cNvPr id="4" name="Slide Number Placeholder 3"/>
          <p:cNvSpPr>
            <a:spLocks noGrp="1"/>
          </p:cNvSpPr>
          <p:nvPr>
            <p:ph type="sldNum" sz="quarter" idx="12"/>
          </p:nvPr>
        </p:nvSpPr>
        <p:spPr/>
        <p:txBody>
          <a:bodyPr/>
          <a:lstStyle>
            <a:lvl1pPr>
              <a:defRPr/>
            </a:lvl1pPr>
          </a:lstStyle>
          <a:p>
            <a:fld id="{4DC7865E-3BB6-4BE4-9F40-B19F30439C78}"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706686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31E8A89C-0CE4-4FD9-AD8B-8B1CF5C00095}"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17250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221693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A68ED9C9-8131-4E27-9AEB-6FE9AC21CCDD}"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0024475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A8E9DD22-2232-4ECC-8717-FC0390A4A10E}"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4338782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73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E21B0C1E-F9C3-45DB-90D5-E733B7008BE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30318354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2770" name="Group 2"/>
          <p:cNvGrpSpPr>
            <a:grpSpLocks/>
          </p:cNvGrpSpPr>
          <p:nvPr/>
        </p:nvGrpSpPr>
        <p:grpSpPr bwMode="auto">
          <a:xfrm>
            <a:off x="-31749" y="1"/>
            <a:ext cx="9178925" cy="6924675"/>
            <a:chOff x="-20" y="0"/>
            <a:chExt cx="5782" cy="4362"/>
          </a:xfrm>
        </p:grpSpPr>
        <p:sp>
          <p:nvSpPr>
            <p:cNvPr id="32771" name="Rectangle 3" descr="Stonbk"/>
            <p:cNvSpPr>
              <a:spLocks noChangeArrowheads="1"/>
            </p:cNvSpPr>
            <p:nvPr userDrawn="1"/>
          </p:nvSpPr>
          <p:spPr bwMode="white">
            <a:xfrm>
              <a:off x="-15" y="5"/>
              <a:ext cx="5775" cy="4311"/>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2" name="Rectangle 4"/>
            <p:cNvSpPr>
              <a:spLocks noChangeArrowheads="1"/>
            </p:cNvSpPr>
            <p:nvPr userDrawn="1"/>
          </p:nvSpPr>
          <p:spPr bwMode="ltGray">
            <a:xfrm>
              <a:off x="0" y="0"/>
              <a:ext cx="743" cy="4334"/>
            </a:xfrm>
            <a:prstGeom prst="rect">
              <a:avLst/>
            </a:prstGeom>
            <a:gradFill rotWithShape="0">
              <a:gsLst>
                <a:gs pos="0">
                  <a:schemeClr val="folHlink"/>
                </a:gs>
                <a:gs pos="50000">
                  <a:schemeClr val="folHlink">
                    <a:gamma/>
                    <a:shade val="46275"/>
                    <a:invGamma/>
                  </a:schemeClr>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3" name="Rectangle 5"/>
            <p:cNvSpPr>
              <a:spLocks noChangeArrowheads="1"/>
            </p:cNvSpPr>
            <p:nvPr userDrawn="1"/>
          </p:nvSpPr>
          <p:spPr bwMode="hidden">
            <a:xfrm>
              <a:off x="695" y="0"/>
              <a:ext cx="50" cy="436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2774" name="Picture 6" descr="Astonbnr"/>
            <p:cNvPicPr>
              <a:picLocks noChangeAspect="1" noChangeArrowheads="1"/>
            </p:cNvPicPr>
            <p:nvPr userDrawn="1"/>
          </p:nvPicPr>
          <p:blipFill>
            <a:blip r:embed="rId3">
              <a:extLst>
                <a:ext uri="{28A0092B-C50C-407E-A947-70E740481C1C}">
                  <a14:useLocalDpi xmlns:a14="http://schemas.microsoft.com/office/drawing/2010/main" val="0"/>
                </a:ext>
              </a:extLst>
            </a:blip>
            <a:srcRect t="15163"/>
            <a:stretch>
              <a:fillRect/>
            </a:stretch>
          </p:blipFill>
          <p:spPr bwMode="gray">
            <a:xfrm>
              <a:off x="0" y="1705"/>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2775" name="Rectangle 7"/>
            <p:cNvSpPr>
              <a:spLocks noChangeArrowheads="1"/>
            </p:cNvSpPr>
            <p:nvPr userDrawn="1"/>
          </p:nvSpPr>
          <p:spPr bwMode="hidden">
            <a:xfrm rot="5400000">
              <a:off x="3204" y="-396"/>
              <a:ext cx="47" cy="506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6" name="Rectangle 8"/>
            <p:cNvSpPr>
              <a:spLocks noChangeArrowheads="1"/>
            </p:cNvSpPr>
            <p:nvPr userDrawn="1"/>
          </p:nvSpPr>
          <p:spPr bwMode="hidden">
            <a:xfrm rot="5400000">
              <a:off x="3204" y="-852"/>
              <a:ext cx="47" cy="506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7" name="Rectangle 9"/>
            <p:cNvSpPr>
              <a:spLocks noChangeArrowheads="1"/>
            </p:cNvSpPr>
            <p:nvPr userDrawn="1"/>
          </p:nvSpPr>
          <p:spPr bwMode="hidden">
            <a:xfrm>
              <a:off x="-20" y="0"/>
              <a:ext cx="47" cy="434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8" name="Line 10"/>
            <p:cNvSpPr>
              <a:spLocks noChangeShapeType="1"/>
            </p:cNvSpPr>
            <p:nvPr userDrawn="1"/>
          </p:nvSpPr>
          <p:spPr bwMode="auto">
            <a:xfrm>
              <a:off x="414" y="2118"/>
              <a:ext cx="281"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9" name="Line 11"/>
            <p:cNvSpPr>
              <a:spLocks noChangeShapeType="1"/>
            </p:cNvSpPr>
            <p:nvPr userDrawn="1"/>
          </p:nvSpPr>
          <p:spPr bwMode="auto">
            <a:xfrm flipV="1">
              <a:off x="27" y="2116"/>
              <a:ext cx="230" cy="1"/>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0" name="Freeform 12"/>
            <p:cNvSpPr>
              <a:spLocks/>
            </p:cNvSpPr>
            <p:nvPr userDrawn="1"/>
          </p:nvSpPr>
          <p:spPr bwMode="auto">
            <a:xfrm>
              <a:off x="255" y="2115"/>
              <a:ext cx="65" cy="86"/>
            </a:xfrm>
            <a:custGeom>
              <a:avLst/>
              <a:gdLst>
                <a:gd name="T0" fmla="*/ 0 w 65"/>
                <a:gd name="T1" fmla="*/ 0 h 86"/>
                <a:gd name="T2" fmla="*/ 15 w 65"/>
                <a:gd name="T3" fmla="*/ 12 h 86"/>
                <a:gd name="T4" fmla="*/ 27 w 65"/>
                <a:gd name="T5" fmla="*/ 23 h 86"/>
                <a:gd name="T6" fmla="*/ 36 w 65"/>
                <a:gd name="T7" fmla="*/ 35 h 86"/>
                <a:gd name="T8" fmla="*/ 47 w 65"/>
                <a:gd name="T9" fmla="*/ 45 h 86"/>
                <a:gd name="T10" fmla="*/ 56 w 65"/>
                <a:gd name="T11" fmla="*/ 66 h 86"/>
                <a:gd name="T12" fmla="*/ 63 w 65"/>
                <a:gd name="T13" fmla="*/ 80 h 86"/>
                <a:gd name="T14" fmla="*/ 65 w 65"/>
                <a:gd name="T15" fmla="*/ 86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86">
                  <a:moveTo>
                    <a:pt x="0" y="0"/>
                  </a:moveTo>
                  <a:cubicBezTo>
                    <a:pt x="9" y="4"/>
                    <a:pt x="6" y="10"/>
                    <a:pt x="15" y="12"/>
                  </a:cubicBezTo>
                  <a:cubicBezTo>
                    <a:pt x="18" y="20"/>
                    <a:pt x="19" y="20"/>
                    <a:pt x="27" y="23"/>
                  </a:cubicBezTo>
                  <a:cubicBezTo>
                    <a:pt x="29" y="29"/>
                    <a:pt x="30" y="32"/>
                    <a:pt x="36" y="35"/>
                  </a:cubicBezTo>
                  <a:cubicBezTo>
                    <a:pt x="40" y="40"/>
                    <a:pt x="43" y="40"/>
                    <a:pt x="47" y="45"/>
                  </a:cubicBezTo>
                  <a:cubicBezTo>
                    <a:pt x="49" y="71"/>
                    <a:pt x="49" y="52"/>
                    <a:pt x="56" y="66"/>
                  </a:cubicBezTo>
                  <a:cubicBezTo>
                    <a:pt x="57" y="74"/>
                    <a:pt x="56" y="77"/>
                    <a:pt x="63" y="80"/>
                  </a:cubicBezTo>
                  <a:cubicBezTo>
                    <a:pt x="65" y="85"/>
                    <a:pt x="65" y="83"/>
                    <a:pt x="65" y="86"/>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1" name="Freeform 13"/>
            <p:cNvSpPr>
              <a:spLocks/>
            </p:cNvSpPr>
            <p:nvPr userDrawn="1"/>
          </p:nvSpPr>
          <p:spPr bwMode="auto">
            <a:xfrm>
              <a:off x="344" y="2118"/>
              <a:ext cx="71" cy="84"/>
            </a:xfrm>
            <a:custGeom>
              <a:avLst/>
              <a:gdLst>
                <a:gd name="T0" fmla="*/ 69 w 71"/>
                <a:gd name="T1" fmla="*/ 0 h 84"/>
                <a:gd name="T2" fmla="*/ 61 w 71"/>
                <a:gd name="T3" fmla="*/ 27 h 84"/>
                <a:gd name="T4" fmla="*/ 52 w 71"/>
                <a:gd name="T5" fmla="*/ 57 h 84"/>
                <a:gd name="T6" fmla="*/ 46 w 71"/>
                <a:gd name="T7" fmla="*/ 72 h 84"/>
                <a:gd name="T8" fmla="*/ 33 w 71"/>
                <a:gd name="T9" fmla="*/ 63 h 84"/>
                <a:gd name="T10" fmla="*/ 25 w 71"/>
                <a:gd name="T11" fmla="*/ 51 h 84"/>
                <a:gd name="T12" fmla="*/ 10 w 71"/>
                <a:gd name="T13" fmla="*/ 39 h 84"/>
                <a:gd name="T14" fmla="*/ 4 w 71"/>
                <a:gd name="T15" fmla="*/ 77 h 84"/>
                <a:gd name="T16" fmla="*/ 1 w 71"/>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84">
                  <a:moveTo>
                    <a:pt x="69" y="0"/>
                  </a:moveTo>
                  <a:cubicBezTo>
                    <a:pt x="65" y="10"/>
                    <a:pt x="71" y="21"/>
                    <a:pt x="61" y="27"/>
                  </a:cubicBezTo>
                  <a:cubicBezTo>
                    <a:pt x="59" y="37"/>
                    <a:pt x="62" y="55"/>
                    <a:pt x="52" y="57"/>
                  </a:cubicBezTo>
                  <a:cubicBezTo>
                    <a:pt x="49" y="62"/>
                    <a:pt x="49" y="67"/>
                    <a:pt x="46" y="72"/>
                  </a:cubicBezTo>
                  <a:cubicBezTo>
                    <a:pt x="38" y="71"/>
                    <a:pt x="39" y="67"/>
                    <a:pt x="33" y="63"/>
                  </a:cubicBezTo>
                  <a:cubicBezTo>
                    <a:pt x="30" y="58"/>
                    <a:pt x="27" y="56"/>
                    <a:pt x="25" y="51"/>
                  </a:cubicBezTo>
                  <a:cubicBezTo>
                    <a:pt x="23" y="38"/>
                    <a:pt x="25" y="38"/>
                    <a:pt x="10" y="39"/>
                  </a:cubicBezTo>
                  <a:cubicBezTo>
                    <a:pt x="8" y="51"/>
                    <a:pt x="18" y="72"/>
                    <a:pt x="4" y="77"/>
                  </a:cubicBezTo>
                  <a:cubicBezTo>
                    <a:pt x="0" y="82"/>
                    <a:pt x="1" y="79"/>
                    <a:pt x="1" y="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2782" name="Rectangle 14"/>
          <p:cNvSpPr>
            <a:spLocks noGrp="1" noChangeArrowheads="1"/>
          </p:cNvSpPr>
          <p:nvPr>
            <p:ph type="ctrTitle"/>
          </p:nvPr>
        </p:nvSpPr>
        <p:spPr>
          <a:xfrm>
            <a:off x="1244600" y="1247775"/>
            <a:ext cx="7772400" cy="1143000"/>
          </a:xfrm>
        </p:spPr>
        <p:txBody>
          <a:bodyPr anchor="b"/>
          <a:lstStyle>
            <a:lvl1pPr algn="ctr">
              <a:defRPr/>
            </a:lvl1pPr>
          </a:lstStyle>
          <a:p>
            <a:pPr lvl="0"/>
            <a:r>
              <a:rPr lang="en-US" noProof="0" smtClean="0"/>
              <a:t>Click to edit Master title style</a:t>
            </a:r>
          </a:p>
        </p:txBody>
      </p:sp>
      <p:sp>
        <p:nvSpPr>
          <p:cNvPr id="32783" name="Rectangle 15"/>
          <p:cNvSpPr>
            <a:spLocks noGrp="1" noChangeArrowheads="1"/>
          </p:cNvSpPr>
          <p:nvPr>
            <p:ph type="subTitle" idx="1"/>
          </p:nvPr>
        </p:nvSpPr>
        <p:spPr>
          <a:xfrm>
            <a:off x="19304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32784" name="Rectangle 16"/>
          <p:cNvSpPr>
            <a:spLocks noGrp="1" noChangeArrowheads="1"/>
          </p:cNvSpPr>
          <p:nvPr>
            <p:ph type="dt" sz="half" idx="2"/>
          </p:nvPr>
        </p:nvSpPr>
        <p:spPr>
          <a:xfrm>
            <a:off x="1262063" y="6248400"/>
            <a:ext cx="1905000" cy="457200"/>
          </a:xfrm>
        </p:spPr>
        <p:txBody>
          <a:bodyPr/>
          <a:lstStyle>
            <a:lvl1pPr>
              <a:defRPr/>
            </a:lvl1pPr>
          </a:lstStyle>
          <a:p>
            <a:endParaRPr lang="en-US">
              <a:solidFill>
                <a:srgbClr val="333329"/>
              </a:solidFill>
            </a:endParaRPr>
          </a:p>
        </p:txBody>
      </p:sp>
      <p:sp>
        <p:nvSpPr>
          <p:cNvPr id="32785" name="Rectangle 17"/>
          <p:cNvSpPr>
            <a:spLocks noGrp="1" noChangeArrowheads="1"/>
          </p:cNvSpPr>
          <p:nvPr>
            <p:ph type="ftr" sz="quarter" idx="3"/>
          </p:nvPr>
        </p:nvSpPr>
        <p:spPr>
          <a:xfrm>
            <a:off x="3700463" y="6248400"/>
            <a:ext cx="2895600" cy="457200"/>
          </a:xfrm>
        </p:spPr>
        <p:txBody>
          <a:bodyPr/>
          <a:lstStyle>
            <a:lvl1pPr>
              <a:defRPr/>
            </a:lvl1pPr>
          </a:lstStyle>
          <a:p>
            <a:endParaRPr lang="en-US">
              <a:solidFill>
                <a:srgbClr val="333329"/>
              </a:solidFill>
            </a:endParaRPr>
          </a:p>
        </p:txBody>
      </p:sp>
      <p:sp>
        <p:nvSpPr>
          <p:cNvPr id="32786" name="Rectangle 18"/>
          <p:cNvSpPr>
            <a:spLocks noGrp="1" noChangeArrowheads="1"/>
          </p:cNvSpPr>
          <p:nvPr>
            <p:ph type="sldNum" sz="quarter" idx="4"/>
          </p:nvPr>
        </p:nvSpPr>
        <p:spPr>
          <a:xfrm>
            <a:off x="7129463" y="6248400"/>
            <a:ext cx="1905000" cy="457200"/>
          </a:xfrm>
        </p:spPr>
        <p:txBody>
          <a:bodyPr/>
          <a:lstStyle>
            <a:lvl1pPr>
              <a:defRPr/>
            </a:lvl1pPr>
          </a:lstStyle>
          <a:p>
            <a:fld id="{23B75D3C-C6C8-4C22-8932-7D855E32BCF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5680511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44C7CCEA-F6F3-47E5-98C3-DE6A31A14ECF}"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4393744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50567D61-7C55-4512-A72E-588C3CD7C25B}"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7205703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73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26011A33-FF93-4971-ACCD-3283880DC983}"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480821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333329"/>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333329"/>
              </a:solidFill>
            </a:endParaRPr>
          </a:p>
        </p:txBody>
      </p:sp>
      <p:sp>
        <p:nvSpPr>
          <p:cNvPr id="9" name="Slide Number Placeholder 8"/>
          <p:cNvSpPr>
            <a:spLocks noGrp="1"/>
          </p:cNvSpPr>
          <p:nvPr>
            <p:ph type="sldNum" sz="quarter" idx="12"/>
          </p:nvPr>
        </p:nvSpPr>
        <p:spPr/>
        <p:txBody>
          <a:bodyPr/>
          <a:lstStyle>
            <a:lvl1pPr>
              <a:defRPr/>
            </a:lvl1pPr>
          </a:lstStyle>
          <a:p>
            <a:fld id="{92C4F8DB-40E8-44AA-AC02-2E7EDA534C4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71641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333329"/>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333329"/>
              </a:solidFill>
            </a:endParaRPr>
          </a:p>
        </p:txBody>
      </p:sp>
      <p:sp>
        <p:nvSpPr>
          <p:cNvPr id="5" name="Slide Number Placeholder 4"/>
          <p:cNvSpPr>
            <a:spLocks noGrp="1"/>
          </p:cNvSpPr>
          <p:nvPr>
            <p:ph type="sldNum" sz="quarter" idx="12"/>
          </p:nvPr>
        </p:nvSpPr>
        <p:spPr/>
        <p:txBody>
          <a:bodyPr/>
          <a:lstStyle>
            <a:lvl1pPr>
              <a:defRPr/>
            </a:lvl1pPr>
          </a:lstStyle>
          <a:p>
            <a:fld id="{0529BEF2-1579-4713-BF0A-13B4D43F0A8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537221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333329"/>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333329"/>
              </a:solidFill>
            </a:endParaRPr>
          </a:p>
        </p:txBody>
      </p:sp>
      <p:sp>
        <p:nvSpPr>
          <p:cNvPr id="4" name="Slide Number Placeholder 3"/>
          <p:cNvSpPr>
            <a:spLocks noGrp="1"/>
          </p:cNvSpPr>
          <p:nvPr>
            <p:ph type="sldNum" sz="quarter" idx="12"/>
          </p:nvPr>
        </p:nvSpPr>
        <p:spPr/>
        <p:txBody>
          <a:bodyPr/>
          <a:lstStyle>
            <a:lvl1pPr>
              <a:defRPr/>
            </a:lvl1pPr>
          </a:lstStyle>
          <a:p>
            <a:fld id="{4DC7865E-3BB6-4BE4-9F40-B19F30439C78}"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70668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9436982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31E8A89C-0CE4-4FD9-AD8B-8B1CF5C00095}"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172505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A68ED9C9-8131-4E27-9AEB-6FE9AC21CCDD}"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0024475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A8E9DD22-2232-4ECC-8717-FC0390A4A10E}"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4338782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73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E21B0C1E-F9C3-45DB-90D5-E733B7008BE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30318354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2770" name="Group 2"/>
          <p:cNvGrpSpPr>
            <a:grpSpLocks/>
          </p:cNvGrpSpPr>
          <p:nvPr/>
        </p:nvGrpSpPr>
        <p:grpSpPr bwMode="auto">
          <a:xfrm>
            <a:off x="-31749" y="1"/>
            <a:ext cx="9178925" cy="6924675"/>
            <a:chOff x="-20" y="0"/>
            <a:chExt cx="5782" cy="4362"/>
          </a:xfrm>
        </p:grpSpPr>
        <p:sp>
          <p:nvSpPr>
            <p:cNvPr id="32771" name="Rectangle 3" descr="Stonbk"/>
            <p:cNvSpPr>
              <a:spLocks noChangeArrowheads="1"/>
            </p:cNvSpPr>
            <p:nvPr userDrawn="1"/>
          </p:nvSpPr>
          <p:spPr bwMode="white">
            <a:xfrm>
              <a:off x="-15" y="5"/>
              <a:ext cx="5775" cy="4311"/>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2" name="Rectangle 4"/>
            <p:cNvSpPr>
              <a:spLocks noChangeArrowheads="1"/>
            </p:cNvSpPr>
            <p:nvPr userDrawn="1"/>
          </p:nvSpPr>
          <p:spPr bwMode="ltGray">
            <a:xfrm>
              <a:off x="0" y="0"/>
              <a:ext cx="743" cy="4334"/>
            </a:xfrm>
            <a:prstGeom prst="rect">
              <a:avLst/>
            </a:prstGeom>
            <a:gradFill rotWithShape="0">
              <a:gsLst>
                <a:gs pos="0">
                  <a:schemeClr val="folHlink"/>
                </a:gs>
                <a:gs pos="50000">
                  <a:schemeClr val="folHlink">
                    <a:gamma/>
                    <a:shade val="46275"/>
                    <a:invGamma/>
                  </a:schemeClr>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3" name="Rectangle 5"/>
            <p:cNvSpPr>
              <a:spLocks noChangeArrowheads="1"/>
            </p:cNvSpPr>
            <p:nvPr userDrawn="1"/>
          </p:nvSpPr>
          <p:spPr bwMode="hidden">
            <a:xfrm>
              <a:off x="695" y="0"/>
              <a:ext cx="50" cy="436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2774" name="Picture 6" descr="Astonbnr"/>
            <p:cNvPicPr>
              <a:picLocks noChangeAspect="1" noChangeArrowheads="1"/>
            </p:cNvPicPr>
            <p:nvPr userDrawn="1"/>
          </p:nvPicPr>
          <p:blipFill>
            <a:blip r:embed="rId3">
              <a:extLst>
                <a:ext uri="{28A0092B-C50C-407E-A947-70E740481C1C}">
                  <a14:useLocalDpi xmlns:a14="http://schemas.microsoft.com/office/drawing/2010/main" val="0"/>
                </a:ext>
              </a:extLst>
            </a:blip>
            <a:srcRect t="15163"/>
            <a:stretch>
              <a:fillRect/>
            </a:stretch>
          </p:blipFill>
          <p:spPr bwMode="gray">
            <a:xfrm>
              <a:off x="0" y="1705"/>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2775" name="Rectangle 7"/>
            <p:cNvSpPr>
              <a:spLocks noChangeArrowheads="1"/>
            </p:cNvSpPr>
            <p:nvPr userDrawn="1"/>
          </p:nvSpPr>
          <p:spPr bwMode="hidden">
            <a:xfrm rot="5400000">
              <a:off x="3204" y="-396"/>
              <a:ext cx="47" cy="506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6" name="Rectangle 8"/>
            <p:cNvSpPr>
              <a:spLocks noChangeArrowheads="1"/>
            </p:cNvSpPr>
            <p:nvPr userDrawn="1"/>
          </p:nvSpPr>
          <p:spPr bwMode="hidden">
            <a:xfrm rot="5400000">
              <a:off x="3204" y="-852"/>
              <a:ext cx="47" cy="506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7" name="Rectangle 9"/>
            <p:cNvSpPr>
              <a:spLocks noChangeArrowheads="1"/>
            </p:cNvSpPr>
            <p:nvPr userDrawn="1"/>
          </p:nvSpPr>
          <p:spPr bwMode="hidden">
            <a:xfrm>
              <a:off x="-20" y="0"/>
              <a:ext cx="47" cy="434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8" name="Line 10"/>
            <p:cNvSpPr>
              <a:spLocks noChangeShapeType="1"/>
            </p:cNvSpPr>
            <p:nvPr userDrawn="1"/>
          </p:nvSpPr>
          <p:spPr bwMode="auto">
            <a:xfrm>
              <a:off x="414" y="2118"/>
              <a:ext cx="281"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9" name="Line 11"/>
            <p:cNvSpPr>
              <a:spLocks noChangeShapeType="1"/>
            </p:cNvSpPr>
            <p:nvPr userDrawn="1"/>
          </p:nvSpPr>
          <p:spPr bwMode="auto">
            <a:xfrm flipV="1">
              <a:off x="27" y="2116"/>
              <a:ext cx="230" cy="1"/>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0" name="Freeform 12"/>
            <p:cNvSpPr>
              <a:spLocks/>
            </p:cNvSpPr>
            <p:nvPr userDrawn="1"/>
          </p:nvSpPr>
          <p:spPr bwMode="auto">
            <a:xfrm>
              <a:off x="255" y="2115"/>
              <a:ext cx="65" cy="86"/>
            </a:xfrm>
            <a:custGeom>
              <a:avLst/>
              <a:gdLst>
                <a:gd name="T0" fmla="*/ 0 w 65"/>
                <a:gd name="T1" fmla="*/ 0 h 86"/>
                <a:gd name="T2" fmla="*/ 15 w 65"/>
                <a:gd name="T3" fmla="*/ 12 h 86"/>
                <a:gd name="T4" fmla="*/ 27 w 65"/>
                <a:gd name="T5" fmla="*/ 23 h 86"/>
                <a:gd name="T6" fmla="*/ 36 w 65"/>
                <a:gd name="T7" fmla="*/ 35 h 86"/>
                <a:gd name="T8" fmla="*/ 47 w 65"/>
                <a:gd name="T9" fmla="*/ 45 h 86"/>
                <a:gd name="T10" fmla="*/ 56 w 65"/>
                <a:gd name="T11" fmla="*/ 66 h 86"/>
                <a:gd name="T12" fmla="*/ 63 w 65"/>
                <a:gd name="T13" fmla="*/ 80 h 86"/>
                <a:gd name="T14" fmla="*/ 65 w 65"/>
                <a:gd name="T15" fmla="*/ 86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86">
                  <a:moveTo>
                    <a:pt x="0" y="0"/>
                  </a:moveTo>
                  <a:cubicBezTo>
                    <a:pt x="9" y="4"/>
                    <a:pt x="6" y="10"/>
                    <a:pt x="15" y="12"/>
                  </a:cubicBezTo>
                  <a:cubicBezTo>
                    <a:pt x="18" y="20"/>
                    <a:pt x="19" y="20"/>
                    <a:pt x="27" y="23"/>
                  </a:cubicBezTo>
                  <a:cubicBezTo>
                    <a:pt x="29" y="29"/>
                    <a:pt x="30" y="32"/>
                    <a:pt x="36" y="35"/>
                  </a:cubicBezTo>
                  <a:cubicBezTo>
                    <a:pt x="40" y="40"/>
                    <a:pt x="43" y="40"/>
                    <a:pt x="47" y="45"/>
                  </a:cubicBezTo>
                  <a:cubicBezTo>
                    <a:pt x="49" y="71"/>
                    <a:pt x="49" y="52"/>
                    <a:pt x="56" y="66"/>
                  </a:cubicBezTo>
                  <a:cubicBezTo>
                    <a:pt x="57" y="74"/>
                    <a:pt x="56" y="77"/>
                    <a:pt x="63" y="80"/>
                  </a:cubicBezTo>
                  <a:cubicBezTo>
                    <a:pt x="65" y="85"/>
                    <a:pt x="65" y="83"/>
                    <a:pt x="65" y="86"/>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1" name="Freeform 13"/>
            <p:cNvSpPr>
              <a:spLocks/>
            </p:cNvSpPr>
            <p:nvPr userDrawn="1"/>
          </p:nvSpPr>
          <p:spPr bwMode="auto">
            <a:xfrm>
              <a:off x="344" y="2118"/>
              <a:ext cx="71" cy="84"/>
            </a:xfrm>
            <a:custGeom>
              <a:avLst/>
              <a:gdLst>
                <a:gd name="T0" fmla="*/ 69 w 71"/>
                <a:gd name="T1" fmla="*/ 0 h 84"/>
                <a:gd name="T2" fmla="*/ 61 w 71"/>
                <a:gd name="T3" fmla="*/ 27 h 84"/>
                <a:gd name="T4" fmla="*/ 52 w 71"/>
                <a:gd name="T5" fmla="*/ 57 h 84"/>
                <a:gd name="T6" fmla="*/ 46 w 71"/>
                <a:gd name="T7" fmla="*/ 72 h 84"/>
                <a:gd name="T8" fmla="*/ 33 w 71"/>
                <a:gd name="T9" fmla="*/ 63 h 84"/>
                <a:gd name="T10" fmla="*/ 25 w 71"/>
                <a:gd name="T11" fmla="*/ 51 h 84"/>
                <a:gd name="T12" fmla="*/ 10 w 71"/>
                <a:gd name="T13" fmla="*/ 39 h 84"/>
                <a:gd name="T14" fmla="*/ 4 w 71"/>
                <a:gd name="T15" fmla="*/ 77 h 84"/>
                <a:gd name="T16" fmla="*/ 1 w 71"/>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84">
                  <a:moveTo>
                    <a:pt x="69" y="0"/>
                  </a:moveTo>
                  <a:cubicBezTo>
                    <a:pt x="65" y="10"/>
                    <a:pt x="71" y="21"/>
                    <a:pt x="61" y="27"/>
                  </a:cubicBezTo>
                  <a:cubicBezTo>
                    <a:pt x="59" y="37"/>
                    <a:pt x="62" y="55"/>
                    <a:pt x="52" y="57"/>
                  </a:cubicBezTo>
                  <a:cubicBezTo>
                    <a:pt x="49" y="62"/>
                    <a:pt x="49" y="67"/>
                    <a:pt x="46" y="72"/>
                  </a:cubicBezTo>
                  <a:cubicBezTo>
                    <a:pt x="38" y="71"/>
                    <a:pt x="39" y="67"/>
                    <a:pt x="33" y="63"/>
                  </a:cubicBezTo>
                  <a:cubicBezTo>
                    <a:pt x="30" y="58"/>
                    <a:pt x="27" y="56"/>
                    <a:pt x="25" y="51"/>
                  </a:cubicBezTo>
                  <a:cubicBezTo>
                    <a:pt x="23" y="38"/>
                    <a:pt x="25" y="38"/>
                    <a:pt x="10" y="39"/>
                  </a:cubicBezTo>
                  <a:cubicBezTo>
                    <a:pt x="8" y="51"/>
                    <a:pt x="18" y="72"/>
                    <a:pt x="4" y="77"/>
                  </a:cubicBezTo>
                  <a:cubicBezTo>
                    <a:pt x="0" y="82"/>
                    <a:pt x="1" y="79"/>
                    <a:pt x="1" y="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2782" name="Rectangle 14"/>
          <p:cNvSpPr>
            <a:spLocks noGrp="1" noChangeArrowheads="1"/>
          </p:cNvSpPr>
          <p:nvPr>
            <p:ph type="ctrTitle"/>
          </p:nvPr>
        </p:nvSpPr>
        <p:spPr>
          <a:xfrm>
            <a:off x="1244600" y="1247775"/>
            <a:ext cx="7772400" cy="1143000"/>
          </a:xfrm>
        </p:spPr>
        <p:txBody>
          <a:bodyPr anchor="b"/>
          <a:lstStyle>
            <a:lvl1pPr algn="ctr">
              <a:defRPr/>
            </a:lvl1pPr>
          </a:lstStyle>
          <a:p>
            <a:pPr lvl="0"/>
            <a:r>
              <a:rPr lang="en-US" noProof="0" smtClean="0"/>
              <a:t>Click to edit Master title style</a:t>
            </a:r>
          </a:p>
        </p:txBody>
      </p:sp>
      <p:sp>
        <p:nvSpPr>
          <p:cNvPr id="32783" name="Rectangle 15"/>
          <p:cNvSpPr>
            <a:spLocks noGrp="1" noChangeArrowheads="1"/>
          </p:cNvSpPr>
          <p:nvPr>
            <p:ph type="subTitle" idx="1"/>
          </p:nvPr>
        </p:nvSpPr>
        <p:spPr>
          <a:xfrm>
            <a:off x="19304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32784" name="Rectangle 16"/>
          <p:cNvSpPr>
            <a:spLocks noGrp="1" noChangeArrowheads="1"/>
          </p:cNvSpPr>
          <p:nvPr>
            <p:ph type="dt" sz="half" idx="2"/>
          </p:nvPr>
        </p:nvSpPr>
        <p:spPr>
          <a:xfrm>
            <a:off x="1262063" y="6248400"/>
            <a:ext cx="1905000" cy="457200"/>
          </a:xfrm>
        </p:spPr>
        <p:txBody>
          <a:bodyPr/>
          <a:lstStyle>
            <a:lvl1pPr>
              <a:defRPr/>
            </a:lvl1pPr>
          </a:lstStyle>
          <a:p>
            <a:endParaRPr lang="en-US">
              <a:solidFill>
                <a:srgbClr val="333329"/>
              </a:solidFill>
            </a:endParaRPr>
          </a:p>
        </p:txBody>
      </p:sp>
      <p:sp>
        <p:nvSpPr>
          <p:cNvPr id="32785" name="Rectangle 17"/>
          <p:cNvSpPr>
            <a:spLocks noGrp="1" noChangeArrowheads="1"/>
          </p:cNvSpPr>
          <p:nvPr>
            <p:ph type="ftr" sz="quarter" idx="3"/>
          </p:nvPr>
        </p:nvSpPr>
        <p:spPr>
          <a:xfrm>
            <a:off x="3700463" y="6248400"/>
            <a:ext cx="2895600" cy="457200"/>
          </a:xfrm>
        </p:spPr>
        <p:txBody>
          <a:bodyPr/>
          <a:lstStyle>
            <a:lvl1pPr>
              <a:defRPr/>
            </a:lvl1pPr>
          </a:lstStyle>
          <a:p>
            <a:endParaRPr lang="en-US">
              <a:solidFill>
                <a:srgbClr val="333329"/>
              </a:solidFill>
            </a:endParaRPr>
          </a:p>
        </p:txBody>
      </p:sp>
      <p:sp>
        <p:nvSpPr>
          <p:cNvPr id="32786" name="Rectangle 18"/>
          <p:cNvSpPr>
            <a:spLocks noGrp="1" noChangeArrowheads="1"/>
          </p:cNvSpPr>
          <p:nvPr>
            <p:ph type="sldNum" sz="quarter" idx="4"/>
          </p:nvPr>
        </p:nvSpPr>
        <p:spPr>
          <a:xfrm>
            <a:off x="7129463" y="6248400"/>
            <a:ext cx="1905000" cy="457200"/>
          </a:xfrm>
        </p:spPr>
        <p:txBody>
          <a:bodyPr/>
          <a:lstStyle>
            <a:lvl1pPr>
              <a:defRPr/>
            </a:lvl1pPr>
          </a:lstStyle>
          <a:p>
            <a:fld id="{23B75D3C-C6C8-4C22-8932-7D855E32BCF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5680511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44C7CCEA-F6F3-47E5-98C3-DE6A31A14ECF}"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4393744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50567D61-7C55-4512-A72E-588C3CD7C25B}"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7205703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73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26011A33-FF93-4971-ACCD-3283880DC983}"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480821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333329"/>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333329"/>
              </a:solidFill>
            </a:endParaRPr>
          </a:p>
        </p:txBody>
      </p:sp>
      <p:sp>
        <p:nvSpPr>
          <p:cNvPr id="9" name="Slide Number Placeholder 8"/>
          <p:cNvSpPr>
            <a:spLocks noGrp="1"/>
          </p:cNvSpPr>
          <p:nvPr>
            <p:ph type="sldNum" sz="quarter" idx="12"/>
          </p:nvPr>
        </p:nvSpPr>
        <p:spPr/>
        <p:txBody>
          <a:bodyPr/>
          <a:lstStyle>
            <a:lvl1pPr>
              <a:defRPr/>
            </a:lvl1pPr>
          </a:lstStyle>
          <a:p>
            <a:fld id="{92C4F8DB-40E8-44AA-AC02-2E7EDA534C4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71641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333329"/>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333329"/>
              </a:solidFill>
            </a:endParaRPr>
          </a:p>
        </p:txBody>
      </p:sp>
      <p:sp>
        <p:nvSpPr>
          <p:cNvPr id="5" name="Slide Number Placeholder 4"/>
          <p:cNvSpPr>
            <a:spLocks noGrp="1"/>
          </p:cNvSpPr>
          <p:nvPr>
            <p:ph type="sldNum" sz="quarter" idx="12"/>
          </p:nvPr>
        </p:nvSpPr>
        <p:spPr/>
        <p:txBody>
          <a:bodyPr/>
          <a:lstStyle>
            <a:lvl1pPr>
              <a:defRPr/>
            </a:lvl1pPr>
          </a:lstStyle>
          <a:p>
            <a:fld id="{0529BEF2-1579-4713-BF0A-13B4D43F0A8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53722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1823445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333329"/>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333329"/>
              </a:solidFill>
            </a:endParaRPr>
          </a:p>
        </p:txBody>
      </p:sp>
      <p:sp>
        <p:nvSpPr>
          <p:cNvPr id="4" name="Slide Number Placeholder 3"/>
          <p:cNvSpPr>
            <a:spLocks noGrp="1"/>
          </p:cNvSpPr>
          <p:nvPr>
            <p:ph type="sldNum" sz="quarter" idx="12"/>
          </p:nvPr>
        </p:nvSpPr>
        <p:spPr/>
        <p:txBody>
          <a:bodyPr/>
          <a:lstStyle>
            <a:lvl1pPr>
              <a:defRPr/>
            </a:lvl1pPr>
          </a:lstStyle>
          <a:p>
            <a:fld id="{4DC7865E-3BB6-4BE4-9F40-B19F30439C78}"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706686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31E8A89C-0CE4-4FD9-AD8B-8B1CF5C00095}"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172505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A68ED9C9-8131-4E27-9AEB-6FE9AC21CCDD}"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0024475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A8E9DD22-2232-4ECC-8717-FC0390A4A10E}"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4338782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73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E21B0C1E-F9C3-45DB-90D5-E733B7008BE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30318354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2770" name="Group 2"/>
          <p:cNvGrpSpPr>
            <a:grpSpLocks/>
          </p:cNvGrpSpPr>
          <p:nvPr/>
        </p:nvGrpSpPr>
        <p:grpSpPr bwMode="auto">
          <a:xfrm>
            <a:off x="-31749" y="1"/>
            <a:ext cx="9178925" cy="6924675"/>
            <a:chOff x="-20" y="0"/>
            <a:chExt cx="5782" cy="4362"/>
          </a:xfrm>
        </p:grpSpPr>
        <p:sp>
          <p:nvSpPr>
            <p:cNvPr id="32771" name="Rectangle 3" descr="Stonbk"/>
            <p:cNvSpPr>
              <a:spLocks noChangeArrowheads="1"/>
            </p:cNvSpPr>
            <p:nvPr userDrawn="1"/>
          </p:nvSpPr>
          <p:spPr bwMode="white">
            <a:xfrm>
              <a:off x="-15" y="5"/>
              <a:ext cx="5775" cy="4311"/>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2" name="Rectangle 4"/>
            <p:cNvSpPr>
              <a:spLocks noChangeArrowheads="1"/>
            </p:cNvSpPr>
            <p:nvPr userDrawn="1"/>
          </p:nvSpPr>
          <p:spPr bwMode="ltGray">
            <a:xfrm>
              <a:off x="0" y="0"/>
              <a:ext cx="743" cy="4334"/>
            </a:xfrm>
            <a:prstGeom prst="rect">
              <a:avLst/>
            </a:prstGeom>
            <a:gradFill rotWithShape="0">
              <a:gsLst>
                <a:gs pos="0">
                  <a:schemeClr val="folHlink"/>
                </a:gs>
                <a:gs pos="50000">
                  <a:schemeClr val="folHlink">
                    <a:gamma/>
                    <a:shade val="46275"/>
                    <a:invGamma/>
                  </a:schemeClr>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3" name="Rectangle 5"/>
            <p:cNvSpPr>
              <a:spLocks noChangeArrowheads="1"/>
            </p:cNvSpPr>
            <p:nvPr userDrawn="1"/>
          </p:nvSpPr>
          <p:spPr bwMode="hidden">
            <a:xfrm>
              <a:off x="695" y="0"/>
              <a:ext cx="50" cy="436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2774" name="Picture 6" descr="Astonbnr"/>
            <p:cNvPicPr>
              <a:picLocks noChangeAspect="1" noChangeArrowheads="1"/>
            </p:cNvPicPr>
            <p:nvPr userDrawn="1"/>
          </p:nvPicPr>
          <p:blipFill>
            <a:blip r:embed="rId3">
              <a:extLst>
                <a:ext uri="{28A0092B-C50C-407E-A947-70E740481C1C}">
                  <a14:useLocalDpi xmlns:a14="http://schemas.microsoft.com/office/drawing/2010/main" val="0"/>
                </a:ext>
              </a:extLst>
            </a:blip>
            <a:srcRect t="15163"/>
            <a:stretch>
              <a:fillRect/>
            </a:stretch>
          </p:blipFill>
          <p:spPr bwMode="gray">
            <a:xfrm>
              <a:off x="0" y="1705"/>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2775" name="Rectangle 7"/>
            <p:cNvSpPr>
              <a:spLocks noChangeArrowheads="1"/>
            </p:cNvSpPr>
            <p:nvPr userDrawn="1"/>
          </p:nvSpPr>
          <p:spPr bwMode="hidden">
            <a:xfrm rot="5400000">
              <a:off x="3204" y="-396"/>
              <a:ext cx="47" cy="506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6" name="Rectangle 8"/>
            <p:cNvSpPr>
              <a:spLocks noChangeArrowheads="1"/>
            </p:cNvSpPr>
            <p:nvPr userDrawn="1"/>
          </p:nvSpPr>
          <p:spPr bwMode="hidden">
            <a:xfrm rot="5400000">
              <a:off x="3204" y="-852"/>
              <a:ext cx="47" cy="506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7" name="Rectangle 9"/>
            <p:cNvSpPr>
              <a:spLocks noChangeArrowheads="1"/>
            </p:cNvSpPr>
            <p:nvPr userDrawn="1"/>
          </p:nvSpPr>
          <p:spPr bwMode="hidden">
            <a:xfrm>
              <a:off x="-20" y="0"/>
              <a:ext cx="47" cy="434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8" name="Line 10"/>
            <p:cNvSpPr>
              <a:spLocks noChangeShapeType="1"/>
            </p:cNvSpPr>
            <p:nvPr userDrawn="1"/>
          </p:nvSpPr>
          <p:spPr bwMode="auto">
            <a:xfrm>
              <a:off x="414" y="2118"/>
              <a:ext cx="281"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79" name="Line 11"/>
            <p:cNvSpPr>
              <a:spLocks noChangeShapeType="1"/>
            </p:cNvSpPr>
            <p:nvPr userDrawn="1"/>
          </p:nvSpPr>
          <p:spPr bwMode="auto">
            <a:xfrm flipV="1">
              <a:off x="27" y="2116"/>
              <a:ext cx="230" cy="1"/>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0" name="Freeform 12"/>
            <p:cNvSpPr>
              <a:spLocks/>
            </p:cNvSpPr>
            <p:nvPr userDrawn="1"/>
          </p:nvSpPr>
          <p:spPr bwMode="auto">
            <a:xfrm>
              <a:off x="255" y="2115"/>
              <a:ext cx="65" cy="86"/>
            </a:xfrm>
            <a:custGeom>
              <a:avLst/>
              <a:gdLst>
                <a:gd name="T0" fmla="*/ 0 w 65"/>
                <a:gd name="T1" fmla="*/ 0 h 86"/>
                <a:gd name="T2" fmla="*/ 15 w 65"/>
                <a:gd name="T3" fmla="*/ 12 h 86"/>
                <a:gd name="T4" fmla="*/ 27 w 65"/>
                <a:gd name="T5" fmla="*/ 23 h 86"/>
                <a:gd name="T6" fmla="*/ 36 w 65"/>
                <a:gd name="T7" fmla="*/ 35 h 86"/>
                <a:gd name="T8" fmla="*/ 47 w 65"/>
                <a:gd name="T9" fmla="*/ 45 h 86"/>
                <a:gd name="T10" fmla="*/ 56 w 65"/>
                <a:gd name="T11" fmla="*/ 66 h 86"/>
                <a:gd name="T12" fmla="*/ 63 w 65"/>
                <a:gd name="T13" fmla="*/ 80 h 86"/>
                <a:gd name="T14" fmla="*/ 65 w 65"/>
                <a:gd name="T15" fmla="*/ 86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86">
                  <a:moveTo>
                    <a:pt x="0" y="0"/>
                  </a:moveTo>
                  <a:cubicBezTo>
                    <a:pt x="9" y="4"/>
                    <a:pt x="6" y="10"/>
                    <a:pt x="15" y="12"/>
                  </a:cubicBezTo>
                  <a:cubicBezTo>
                    <a:pt x="18" y="20"/>
                    <a:pt x="19" y="20"/>
                    <a:pt x="27" y="23"/>
                  </a:cubicBezTo>
                  <a:cubicBezTo>
                    <a:pt x="29" y="29"/>
                    <a:pt x="30" y="32"/>
                    <a:pt x="36" y="35"/>
                  </a:cubicBezTo>
                  <a:cubicBezTo>
                    <a:pt x="40" y="40"/>
                    <a:pt x="43" y="40"/>
                    <a:pt x="47" y="45"/>
                  </a:cubicBezTo>
                  <a:cubicBezTo>
                    <a:pt x="49" y="71"/>
                    <a:pt x="49" y="52"/>
                    <a:pt x="56" y="66"/>
                  </a:cubicBezTo>
                  <a:cubicBezTo>
                    <a:pt x="57" y="74"/>
                    <a:pt x="56" y="77"/>
                    <a:pt x="63" y="80"/>
                  </a:cubicBezTo>
                  <a:cubicBezTo>
                    <a:pt x="65" y="85"/>
                    <a:pt x="65" y="83"/>
                    <a:pt x="65" y="86"/>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2781" name="Freeform 13"/>
            <p:cNvSpPr>
              <a:spLocks/>
            </p:cNvSpPr>
            <p:nvPr userDrawn="1"/>
          </p:nvSpPr>
          <p:spPr bwMode="auto">
            <a:xfrm>
              <a:off x="344" y="2118"/>
              <a:ext cx="71" cy="84"/>
            </a:xfrm>
            <a:custGeom>
              <a:avLst/>
              <a:gdLst>
                <a:gd name="T0" fmla="*/ 69 w 71"/>
                <a:gd name="T1" fmla="*/ 0 h 84"/>
                <a:gd name="T2" fmla="*/ 61 w 71"/>
                <a:gd name="T3" fmla="*/ 27 h 84"/>
                <a:gd name="T4" fmla="*/ 52 w 71"/>
                <a:gd name="T5" fmla="*/ 57 h 84"/>
                <a:gd name="T6" fmla="*/ 46 w 71"/>
                <a:gd name="T7" fmla="*/ 72 h 84"/>
                <a:gd name="T8" fmla="*/ 33 w 71"/>
                <a:gd name="T9" fmla="*/ 63 h 84"/>
                <a:gd name="T10" fmla="*/ 25 w 71"/>
                <a:gd name="T11" fmla="*/ 51 h 84"/>
                <a:gd name="T12" fmla="*/ 10 w 71"/>
                <a:gd name="T13" fmla="*/ 39 h 84"/>
                <a:gd name="T14" fmla="*/ 4 w 71"/>
                <a:gd name="T15" fmla="*/ 77 h 84"/>
                <a:gd name="T16" fmla="*/ 1 w 71"/>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84">
                  <a:moveTo>
                    <a:pt x="69" y="0"/>
                  </a:moveTo>
                  <a:cubicBezTo>
                    <a:pt x="65" y="10"/>
                    <a:pt x="71" y="21"/>
                    <a:pt x="61" y="27"/>
                  </a:cubicBezTo>
                  <a:cubicBezTo>
                    <a:pt x="59" y="37"/>
                    <a:pt x="62" y="55"/>
                    <a:pt x="52" y="57"/>
                  </a:cubicBezTo>
                  <a:cubicBezTo>
                    <a:pt x="49" y="62"/>
                    <a:pt x="49" y="67"/>
                    <a:pt x="46" y="72"/>
                  </a:cubicBezTo>
                  <a:cubicBezTo>
                    <a:pt x="38" y="71"/>
                    <a:pt x="39" y="67"/>
                    <a:pt x="33" y="63"/>
                  </a:cubicBezTo>
                  <a:cubicBezTo>
                    <a:pt x="30" y="58"/>
                    <a:pt x="27" y="56"/>
                    <a:pt x="25" y="51"/>
                  </a:cubicBezTo>
                  <a:cubicBezTo>
                    <a:pt x="23" y="38"/>
                    <a:pt x="25" y="38"/>
                    <a:pt x="10" y="39"/>
                  </a:cubicBezTo>
                  <a:cubicBezTo>
                    <a:pt x="8" y="51"/>
                    <a:pt x="18" y="72"/>
                    <a:pt x="4" y="77"/>
                  </a:cubicBezTo>
                  <a:cubicBezTo>
                    <a:pt x="0" y="82"/>
                    <a:pt x="1" y="79"/>
                    <a:pt x="1" y="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2782" name="Rectangle 14"/>
          <p:cNvSpPr>
            <a:spLocks noGrp="1" noChangeArrowheads="1"/>
          </p:cNvSpPr>
          <p:nvPr>
            <p:ph type="ctrTitle"/>
          </p:nvPr>
        </p:nvSpPr>
        <p:spPr>
          <a:xfrm>
            <a:off x="1244600" y="1247775"/>
            <a:ext cx="7772400" cy="1143000"/>
          </a:xfrm>
        </p:spPr>
        <p:txBody>
          <a:bodyPr anchor="b"/>
          <a:lstStyle>
            <a:lvl1pPr algn="ctr">
              <a:defRPr/>
            </a:lvl1pPr>
          </a:lstStyle>
          <a:p>
            <a:pPr lvl="0"/>
            <a:r>
              <a:rPr lang="en-US" noProof="0" smtClean="0"/>
              <a:t>Click to edit Master title style</a:t>
            </a:r>
          </a:p>
        </p:txBody>
      </p:sp>
      <p:sp>
        <p:nvSpPr>
          <p:cNvPr id="32783" name="Rectangle 15"/>
          <p:cNvSpPr>
            <a:spLocks noGrp="1" noChangeArrowheads="1"/>
          </p:cNvSpPr>
          <p:nvPr>
            <p:ph type="subTitle" idx="1"/>
          </p:nvPr>
        </p:nvSpPr>
        <p:spPr>
          <a:xfrm>
            <a:off x="19304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32784" name="Rectangle 16"/>
          <p:cNvSpPr>
            <a:spLocks noGrp="1" noChangeArrowheads="1"/>
          </p:cNvSpPr>
          <p:nvPr>
            <p:ph type="dt" sz="half" idx="2"/>
          </p:nvPr>
        </p:nvSpPr>
        <p:spPr>
          <a:xfrm>
            <a:off x="1262063" y="6248400"/>
            <a:ext cx="1905000" cy="457200"/>
          </a:xfrm>
        </p:spPr>
        <p:txBody>
          <a:bodyPr/>
          <a:lstStyle>
            <a:lvl1pPr>
              <a:defRPr/>
            </a:lvl1pPr>
          </a:lstStyle>
          <a:p>
            <a:endParaRPr lang="en-US">
              <a:solidFill>
                <a:srgbClr val="333329"/>
              </a:solidFill>
            </a:endParaRPr>
          </a:p>
        </p:txBody>
      </p:sp>
      <p:sp>
        <p:nvSpPr>
          <p:cNvPr id="32785" name="Rectangle 17"/>
          <p:cNvSpPr>
            <a:spLocks noGrp="1" noChangeArrowheads="1"/>
          </p:cNvSpPr>
          <p:nvPr>
            <p:ph type="ftr" sz="quarter" idx="3"/>
          </p:nvPr>
        </p:nvSpPr>
        <p:spPr>
          <a:xfrm>
            <a:off x="3700463" y="6248400"/>
            <a:ext cx="2895600" cy="457200"/>
          </a:xfrm>
        </p:spPr>
        <p:txBody>
          <a:bodyPr/>
          <a:lstStyle>
            <a:lvl1pPr>
              <a:defRPr/>
            </a:lvl1pPr>
          </a:lstStyle>
          <a:p>
            <a:endParaRPr lang="en-US">
              <a:solidFill>
                <a:srgbClr val="333329"/>
              </a:solidFill>
            </a:endParaRPr>
          </a:p>
        </p:txBody>
      </p:sp>
      <p:sp>
        <p:nvSpPr>
          <p:cNvPr id="32786" name="Rectangle 18"/>
          <p:cNvSpPr>
            <a:spLocks noGrp="1" noChangeArrowheads="1"/>
          </p:cNvSpPr>
          <p:nvPr>
            <p:ph type="sldNum" sz="quarter" idx="4"/>
          </p:nvPr>
        </p:nvSpPr>
        <p:spPr>
          <a:xfrm>
            <a:off x="7129463" y="6248400"/>
            <a:ext cx="1905000" cy="457200"/>
          </a:xfrm>
        </p:spPr>
        <p:txBody>
          <a:bodyPr/>
          <a:lstStyle>
            <a:lvl1pPr>
              <a:defRPr/>
            </a:lvl1pPr>
          </a:lstStyle>
          <a:p>
            <a:fld id="{23B75D3C-C6C8-4C22-8932-7D855E32BCF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56805116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44C7CCEA-F6F3-47E5-98C3-DE6A31A14ECF}"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43937443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50567D61-7C55-4512-A72E-588C3CD7C25B}"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7205703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73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26011A33-FF93-4971-ACCD-3283880DC983}"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4808217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333329"/>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333329"/>
              </a:solidFill>
            </a:endParaRPr>
          </a:p>
        </p:txBody>
      </p:sp>
      <p:sp>
        <p:nvSpPr>
          <p:cNvPr id="9" name="Slide Number Placeholder 8"/>
          <p:cNvSpPr>
            <a:spLocks noGrp="1"/>
          </p:cNvSpPr>
          <p:nvPr>
            <p:ph type="sldNum" sz="quarter" idx="12"/>
          </p:nvPr>
        </p:nvSpPr>
        <p:spPr/>
        <p:txBody>
          <a:bodyPr/>
          <a:lstStyle>
            <a:lvl1pPr>
              <a:defRPr/>
            </a:lvl1pPr>
          </a:lstStyle>
          <a:p>
            <a:fld id="{92C4F8DB-40E8-44AA-AC02-2E7EDA534C4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716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AF9DFF-7820-4097-AA76-391E67992866}" type="datetimeFigureOut">
              <a:rPr lang="en-US" smtClean="0"/>
              <a:t>2/10/2017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244804340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333329"/>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333329"/>
              </a:solidFill>
            </a:endParaRPr>
          </a:p>
        </p:txBody>
      </p:sp>
      <p:sp>
        <p:nvSpPr>
          <p:cNvPr id="5" name="Slide Number Placeholder 4"/>
          <p:cNvSpPr>
            <a:spLocks noGrp="1"/>
          </p:cNvSpPr>
          <p:nvPr>
            <p:ph type="sldNum" sz="quarter" idx="12"/>
          </p:nvPr>
        </p:nvSpPr>
        <p:spPr/>
        <p:txBody>
          <a:bodyPr/>
          <a:lstStyle>
            <a:lvl1pPr>
              <a:defRPr/>
            </a:lvl1pPr>
          </a:lstStyle>
          <a:p>
            <a:fld id="{0529BEF2-1579-4713-BF0A-13B4D43F0A80}"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1537221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333329"/>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333329"/>
              </a:solidFill>
            </a:endParaRPr>
          </a:p>
        </p:txBody>
      </p:sp>
      <p:sp>
        <p:nvSpPr>
          <p:cNvPr id="4" name="Slide Number Placeholder 3"/>
          <p:cNvSpPr>
            <a:spLocks noGrp="1"/>
          </p:cNvSpPr>
          <p:nvPr>
            <p:ph type="sldNum" sz="quarter" idx="12"/>
          </p:nvPr>
        </p:nvSpPr>
        <p:spPr/>
        <p:txBody>
          <a:bodyPr/>
          <a:lstStyle>
            <a:lvl1pPr>
              <a:defRPr/>
            </a:lvl1pPr>
          </a:lstStyle>
          <a:p>
            <a:fld id="{4DC7865E-3BB6-4BE4-9F40-B19F30439C78}"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706686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31E8A89C-0CE4-4FD9-AD8B-8B1CF5C00095}"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11172505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333329"/>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333329"/>
              </a:solidFill>
            </a:endParaRPr>
          </a:p>
        </p:txBody>
      </p:sp>
      <p:sp>
        <p:nvSpPr>
          <p:cNvPr id="7" name="Slide Number Placeholder 6"/>
          <p:cNvSpPr>
            <a:spLocks noGrp="1"/>
          </p:cNvSpPr>
          <p:nvPr>
            <p:ph type="sldNum" sz="quarter" idx="12"/>
          </p:nvPr>
        </p:nvSpPr>
        <p:spPr/>
        <p:txBody>
          <a:bodyPr/>
          <a:lstStyle>
            <a:lvl1pPr>
              <a:defRPr/>
            </a:lvl1pPr>
          </a:lstStyle>
          <a:p>
            <a:fld id="{A68ED9C9-8131-4E27-9AEB-6FE9AC21CCDD}"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40024475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A8E9DD22-2232-4ECC-8717-FC0390A4A10E}"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24338782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73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333329"/>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333329"/>
              </a:solidFill>
            </a:endParaRPr>
          </a:p>
        </p:txBody>
      </p:sp>
      <p:sp>
        <p:nvSpPr>
          <p:cNvPr id="6" name="Slide Number Placeholder 5"/>
          <p:cNvSpPr>
            <a:spLocks noGrp="1"/>
          </p:cNvSpPr>
          <p:nvPr>
            <p:ph type="sldNum" sz="quarter" idx="12"/>
          </p:nvPr>
        </p:nvSpPr>
        <p:spPr/>
        <p:txBody>
          <a:bodyPr/>
          <a:lstStyle>
            <a:lvl1pPr>
              <a:defRPr/>
            </a:lvl1pPr>
          </a:lstStyle>
          <a:p>
            <a:fld id="{E21B0C1E-F9C3-45DB-90D5-E733B7008BE2}" type="slidenum">
              <a:rPr lang="en-US">
                <a:solidFill>
                  <a:srgbClr val="333329"/>
                </a:solidFill>
              </a:rPr>
              <a:pPr/>
              <a:t>‹#›</a:t>
            </a:fld>
            <a:endParaRPr lang="en-US">
              <a:solidFill>
                <a:srgbClr val="333329"/>
              </a:solidFill>
            </a:endParaRPr>
          </a:p>
        </p:txBody>
      </p:sp>
    </p:spTree>
    <p:extLst>
      <p:ext uri="{BB962C8B-B14F-4D97-AF65-F5344CB8AC3E}">
        <p14:creationId xmlns:p14="http://schemas.microsoft.com/office/powerpoint/2010/main" val="303183540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409575" y="-4763"/>
            <a:ext cx="3761184"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196301" y="1380069"/>
            <a:ext cx="6430967"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386533" y="3996267"/>
            <a:ext cx="5240734"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a:xfrm>
            <a:off x="3999309" y="5883276"/>
            <a:ext cx="3243033" cy="365125"/>
          </a:xfrm>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2252609638"/>
      </p:ext>
    </p:extLst>
  </p:cSld>
  <p:clrMapOvr>
    <a:masterClrMapping/>
  </p:clrMapOvr>
  <p:extLst mod="1">
    <p:ext uri="{DCECCB84-F9BA-43D5-87BE-67443E8EF086}">
      <p15:sldGuideLst xmlns=""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13893" y="5867132"/>
            <a:ext cx="413375" cy="365125"/>
          </a:xfrm>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20174653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29209" y="4777381"/>
            <a:ext cx="669806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898043567"/>
      </p:ext>
    </p:extLst>
  </p:cSld>
  <p:clrMapOvr>
    <a:masterClrMapping/>
  </p:clrMapOvr>
  <p:extLst mod="1">
    <p:ext uri="{DCECCB84-F9BA-43D5-87BE-67443E8EF086}">
      <p15:sldGuideLst xmlns=""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13234" y="685801"/>
            <a:ext cx="7514035"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13235" y="2667000"/>
            <a:ext cx="3671291"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822983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AF9DFF-7820-4097-AA76-391E67992866}" type="datetimeFigureOut">
              <a:rPr lang="en-US" smtClean="0"/>
              <a:t>2/10/2017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984116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329134" y="2658533"/>
            <a:ext cx="34553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13233"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60366" y="2667000"/>
            <a:ext cx="3466903"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55975"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AF9DFF-7820-4097-AA76-391E67992866}" type="datetimeFigureOut">
              <a:rPr lang="en-US" smtClean="0"/>
              <a:t>2/10/2017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242113867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AF9DFF-7820-4097-AA76-391E67992866}" type="datetimeFigureOut">
              <a:rPr lang="en-US" smtClean="0"/>
              <a:t>2/10/2017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28435818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AF9DFF-7820-4097-AA76-391E67992866}" type="datetimeFigureOut">
              <a:rPr lang="en-US" smtClean="0"/>
              <a:t>2/10/2017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14332654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4" y="1600200"/>
            <a:ext cx="266184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946525" y="685800"/>
            <a:ext cx="4680743"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3234" y="2971800"/>
            <a:ext cx="266184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44618667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043" y="1752599"/>
            <a:ext cx="4069619"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96011"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2043" y="3124199"/>
            <a:ext cx="406961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8617842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4" y="4732865"/>
            <a:ext cx="7514033"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89509" y="932112"/>
            <a:ext cx="6169458"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13234" y="5299603"/>
            <a:ext cx="7514033"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38897498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0"/>
            <a:ext cx="7514033"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234" y="4343400"/>
            <a:ext cx="7514035"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424661744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198959" y="863023"/>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0069" y="281939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656159" y="685801"/>
            <a:ext cx="6742509"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827609" y="3428999"/>
            <a:ext cx="6399611"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13234" y="4343400"/>
            <a:ext cx="751403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87255279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13234" y="4777381"/>
            <a:ext cx="7514033"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58874879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198959" y="863023"/>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0069" y="281939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656159" y="685801"/>
            <a:ext cx="6742509"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113235" y="3886200"/>
            <a:ext cx="7514033"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234" y="4775200"/>
            <a:ext cx="7514033"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38068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AF9DFF-7820-4097-AA76-391E67992866}" type="datetimeFigureOut">
              <a:rPr lang="en-US" smtClean="0"/>
              <a:t>2/10/2017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89859448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1"/>
            <a:ext cx="7514034"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113234" y="3505200"/>
            <a:ext cx="7514035"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113234" y="4343400"/>
            <a:ext cx="7514035"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6099268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38024297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2" y="685800"/>
            <a:ext cx="1327777"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13234" y="685800"/>
            <a:ext cx="6014807"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AF9DFF-7820-4097-AA76-391E67992866}"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945992701"/>
      </p:ext>
    </p:extLst>
  </p:cSld>
  <p:clrMapOvr>
    <a:masterClrMapping/>
  </p:clrMapOvr>
  <p:extLst mod="1">
    <p:ext uri="{DCECCB84-F9BA-43D5-87BE-67443E8EF086}">
      <p15:sldGuideLst xmlns=""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411438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F9DFF-7820-4097-AA76-391E67992866}"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82C0-DDEF-4B02-B7A1-C99FA302E1CE}" type="slidenum">
              <a:rPr lang="en-US" smtClean="0"/>
              <a:t>‹#›</a:t>
            </a:fld>
            <a:endParaRPr lang="en-US"/>
          </a:p>
        </p:txBody>
      </p:sp>
    </p:spTree>
    <p:extLst>
      <p:ext uri="{BB962C8B-B14F-4D97-AF65-F5344CB8AC3E}">
        <p14:creationId xmlns:p14="http://schemas.microsoft.com/office/powerpoint/2010/main" val="1917566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slideLayout" Target="../slideLayouts/slideLayout68.xml"/><Relationship Id="rId18" Type="http://schemas.openxmlformats.org/officeDocument/2006/relationships/theme" Target="../theme/theme6.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slideLayout" Target="../slideLayouts/slideLayout67.xml"/><Relationship Id="rId17" Type="http://schemas.openxmlformats.org/officeDocument/2006/relationships/slideLayout" Target="../slideLayouts/slideLayout72.xml"/><Relationship Id="rId2" Type="http://schemas.openxmlformats.org/officeDocument/2006/relationships/slideLayout" Target="../slideLayouts/slideLayout57.xml"/><Relationship Id="rId16" Type="http://schemas.openxmlformats.org/officeDocument/2006/relationships/slideLayout" Target="../slideLayouts/slideLayout71.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5" Type="http://schemas.openxmlformats.org/officeDocument/2006/relationships/slideLayout" Target="../slideLayouts/slideLayout7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AF9DFF-7820-4097-AA76-391E67992866}" type="datetimeFigureOut">
              <a:rPr lang="en-US" smtClean="0"/>
              <a:t>2/10/2017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C82C0-DDEF-4B02-B7A1-C99FA302E1CE}" type="slidenum">
              <a:rPr lang="en-US" smtClean="0"/>
              <a:t>‹#›</a:t>
            </a:fld>
            <a:endParaRPr lang="en-US"/>
          </a:p>
        </p:txBody>
      </p:sp>
    </p:spTree>
    <p:extLst>
      <p:ext uri="{BB962C8B-B14F-4D97-AF65-F5344CB8AC3E}">
        <p14:creationId xmlns:p14="http://schemas.microsoft.com/office/powerpoint/2010/main" val="1890215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2"/>
            <a:ext cx="9144000" cy="6869113"/>
            <a:chOff x="0" y="0"/>
            <a:chExt cx="5760" cy="4327"/>
          </a:xfrm>
        </p:grpSpPr>
        <p:sp>
          <p:nvSpPr>
            <p:cNvPr id="31747" name="Rectangle 3"/>
            <p:cNvSpPr>
              <a:spLocks noChangeArrowheads="1"/>
            </p:cNvSpPr>
            <p:nvPr userDrawn="1"/>
          </p:nvSpPr>
          <p:spPr bwMode="ltGray">
            <a:xfrm>
              <a:off x="0" y="405"/>
              <a:ext cx="743" cy="3922"/>
            </a:xfrm>
            <a:prstGeom prst="rect">
              <a:avLst/>
            </a:prstGeom>
            <a:gradFill rotWithShape="0">
              <a:gsLst>
                <a:gs pos="0">
                  <a:schemeClr val="folHlink">
                    <a:gamma/>
                    <a:shade val="46275"/>
                    <a:invGamma/>
                  </a:schemeClr>
                </a:gs>
                <a:gs pos="50000">
                  <a:schemeClr val="folHlink"/>
                </a:gs>
                <a:gs pos="100000">
                  <a:schemeClr val="folHlink">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1748" name="Picture 4" descr="Astonbnr"/>
            <p:cNvPicPr>
              <a:picLocks noChangeAspect="1" noChangeArrowheads="1"/>
            </p:cNvPicPr>
            <p:nvPr userDrawn="1"/>
          </p:nvPicPr>
          <p:blipFill>
            <a:blip r:embed="rId13">
              <a:extLst>
                <a:ext uri="{28A0092B-C50C-407E-A947-70E740481C1C}">
                  <a14:useLocalDpi xmlns:a14="http://schemas.microsoft.com/office/drawing/2010/main" val="0"/>
                </a:ext>
              </a:extLst>
            </a:blip>
            <a:srcRect t="15163"/>
            <a:stretch>
              <a:fillRect/>
            </a:stretch>
          </p:blipFill>
          <p:spPr bwMode="gray">
            <a:xfrm>
              <a:off x="0" y="0"/>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1749" name="Rectangle 5"/>
            <p:cNvSpPr>
              <a:spLocks noChangeArrowheads="1"/>
            </p:cNvSpPr>
            <p:nvPr userDrawn="1"/>
          </p:nvSpPr>
          <p:spPr bwMode="white">
            <a:xfrm>
              <a:off x="704" y="181"/>
              <a:ext cx="5056" cy="38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0" name="Rectangle 6" descr="Stonbk"/>
            <p:cNvSpPr>
              <a:spLocks noChangeArrowheads="1"/>
            </p:cNvSpPr>
            <p:nvPr userDrawn="1"/>
          </p:nvSpPr>
          <p:spPr bwMode="white">
            <a:xfrm>
              <a:off x="747" y="224"/>
              <a:ext cx="5013" cy="4092"/>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1" name="Rectangle 7"/>
            <p:cNvSpPr>
              <a:spLocks noChangeArrowheads="1"/>
            </p:cNvSpPr>
            <p:nvPr userDrawn="1"/>
          </p:nvSpPr>
          <p:spPr bwMode="white">
            <a:xfrm>
              <a:off x="703" y="186"/>
              <a:ext cx="46" cy="413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2" name="Line 8"/>
            <p:cNvSpPr>
              <a:spLocks noChangeShapeType="1"/>
            </p:cNvSpPr>
            <p:nvPr userDrawn="1"/>
          </p:nvSpPr>
          <p:spPr bwMode="hidden">
            <a:xfrm>
              <a:off x="0" y="415"/>
              <a:ext cx="257"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3" name="Line 9"/>
            <p:cNvSpPr>
              <a:spLocks noChangeShapeType="1"/>
            </p:cNvSpPr>
            <p:nvPr userDrawn="1"/>
          </p:nvSpPr>
          <p:spPr bwMode="hidden">
            <a:xfrm>
              <a:off x="421" y="412"/>
              <a:ext cx="28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4" name="Rectangle 10"/>
            <p:cNvSpPr>
              <a:spLocks noChangeArrowheads="1"/>
            </p:cNvSpPr>
            <p:nvPr userDrawn="1"/>
          </p:nvSpPr>
          <p:spPr bwMode="hidden">
            <a:xfrm>
              <a:off x="0" y="0"/>
              <a:ext cx="27" cy="43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1755" name="Rectangle 11"/>
          <p:cNvSpPr>
            <a:spLocks noGrp="1" noChangeArrowheads="1"/>
          </p:cNvSpPr>
          <p:nvPr>
            <p:ph type="title"/>
          </p:nvPr>
        </p:nvSpPr>
        <p:spPr bwMode="auto">
          <a:xfrm>
            <a:off x="12573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1756" name="Rectangle 12"/>
          <p:cNvSpPr>
            <a:spLocks noGrp="1" noChangeArrowheads="1"/>
          </p:cNvSpPr>
          <p:nvPr>
            <p:ph type="body" idx="1"/>
          </p:nvPr>
        </p:nvSpPr>
        <p:spPr bwMode="auto">
          <a:xfrm>
            <a:off x="12573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7" name="Rectangle 13"/>
          <p:cNvSpPr>
            <a:spLocks noGrp="1" noChangeArrowheads="1"/>
          </p:cNvSpPr>
          <p:nvPr>
            <p:ph type="dt" sz="half" idx="2"/>
          </p:nvPr>
        </p:nvSpPr>
        <p:spPr bwMode="auto">
          <a:xfrm>
            <a:off x="12573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8" name="Rectangle 14"/>
          <p:cNvSpPr>
            <a:spLocks noGrp="1" noChangeArrowheads="1"/>
          </p:cNvSpPr>
          <p:nvPr>
            <p:ph type="ftr" sz="quarter" idx="3"/>
          </p:nvPr>
        </p:nvSpPr>
        <p:spPr bwMode="auto">
          <a:xfrm>
            <a:off x="36957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9" name="Rectangle 15"/>
          <p:cNvSpPr>
            <a:spLocks noGrp="1" noChangeArrowheads="1"/>
          </p:cNvSpPr>
          <p:nvPr>
            <p:ph type="sldNum" sz="quarter" idx="4"/>
          </p:nvPr>
        </p:nvSpPr>
        <p:spPr bwMode="auto">
          <a:xfrm>
            <a:off x="71247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bg2"/>
                </a:solidFill>
              </a:defRPr>
            </a:lvl1pPr>
          </a:lstStyle>
          <a:p>
            <a:pPr fontAlgn="base">
              <a:spcBef>
                <a:spcPct val="0"/>
              </a:spcBef>
              <a:spcAft>
                <a:spcPct val="0"/>
              </a:spcAft>
            </a:pPr>
            <a:fld id="{ACF7AD7C-6E9A-4338-810D-66D49FF46648}" type="slidenum">
              <a:rPr lang="en-US">
                <a:solidFill>
                  <a:srgbClr val="333329"/>
                </a:solidFill>
              </a:rPr>
              <a:pPr fontAlgn="base">
                <a:spcBef>
                  <a:spcPct val="0"/>
                </a:spcBef>
                <a:spcAft>
                  <a:spcPct val="0"/>
                </a:spcAft>
              </a:pPr>
              <a:t>‹#›</a:t>
            </a:fld>
            <a:endParaRPr lang="en-US">
              <a:solidFill>
                <a:srgbClr val="333329"/>
              </a:solidFill>
            </a:endParaRPr>
          </a:p>
        </p:txBody>
      </p:sp>
      <p:sp>
        <p:nvSpPr>
          <p:cNvPr id="31760" name="Rectangle 16"/>
          <p:cNvSpPr>
            <a:spLocks noChangeArrowheads="1"/>
          </p:cNvSpPr>
          <p:nvPr/>
        </p:nvSpPr>
        <p:spPr bwMode="auto">
          <a:xfrm>
            <a:off x="1117600" y="268288"/>
            <a:ext cx="8026400" cy="7461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sz="2400">
              <a:solidFill>
                <a:srgbClr val="333333"/>
              </a:solidFill>
            </a:endParaRPr>
          </a:p>
        </p:txBody>
      </p:sp>
    </p:spTree>
    <p:extLst>
      <p:ext uri="{BB962C8B-B14F-4D97-AF65-F5344CB8AC3E}">
        <p14:creationId xmlns:p14="http://schemas.microsoft.com/office/powerpoint/2010/main" val="406785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defRPr>
      </a:lvl2pPr>
      <a:lvl3pPr algn="l" rtl="0" eaLnBrk="1" fontAlgn="base" hangingPunct="1">
        <a:spcBef>
          <a:spcPct val="0"/>
        </a:spcBef>
        <a:spcAft>
          <a:spcPct val="0"/>
        </a:spcAft>
        <a:defRPr sz="4400">
          <a:solidFill>
            <a:schemeClr val="tx2"/>
          </a:solidFill>
          <a:latin typeface="Arial" pitchFamily="34" charset="0"/>
        </a:defRPr>
      </a:lvl3pPr>
      <a:lvl4pPr algn="l" rtl="0" eaLnBrk="1" fontAlgn="base" hangingPunct="1">
        <a:spcBef>
          <a:spcPct val="0"/>
        </a:spcBef>
        <a:spcAft>
          <a:spcPct val="0"/>
        </a:spcAft>
        <a:defRPr sz="4400">
          <a:solidFill>
            <a:schemeClr val="tx2"/>
          </a:solidFill>
          <a:latin typeface="Arial" pitchFamily="34" charset="0"/>
        </a:defRPr>
      </a:lvl4pPr>
      <a:lvl5pPr algn="l" rtl="0" eaLnBrk="1" fontAlgn="base" hangingPunct="1">
        <a:spcBef>
          <a:spcPct val="0"/>
        </a:spcBef>
        <a:spcAft>
          <a:spcPct val="0"/>
        </a:spcAft>
        <a:defRPr sz="4400">
          <a:solidFill>
            <a:schemeClr val="tx2"/>
          </a:solidFill>
          <a:latin typeface="Arial" pitchFamily="34" charset="0"/>
        </a:defRPr>
      </a:lvl5pPr>
      <a:lvl6pPr marL="457200" algn="l" rtl="0" eaLnBrk="1" fontAlgn="base" hangingPunct="1">
        <a:spcBef>
          <a:spcPct val="0"/>
        </a:spcBef>
        <a:spcAft>
          <a:spcPct val="0"/>
        </a:spcAft>
        <a:defRPr sz="4400">
          <a:solidFill>
            <a:schemeClr val="tx2"/>
          </a:solidFill>
          <a:latin typeface="Arial" pitchFamily="34" charset="0"/>
        </a:defRPr>
      </a:lvl6pPr>
      <a:lvl7pPr marL="914400" algn="l" rtl="0" eaLnBrk="1" fontAlgn="base" hangingPunct="1">
        <a:spcBef>
          <a:spcPct val="0"/>
        </a:spcBef>
        <a:spcAft>
          <a:spcPct val="0"/>
        </a:spcAft>
        <a:defRPr sz="4400">
          <a:solidFill>
            <a:schemeClr val="tx2"/>
          </a:solidFill>
          <a:latin typeface="Arial" pitchFamily="34" charset="0"/>
        </a:defRPr>
      </a:lvl7pPr>
      <a:lvl8pPr marL="1371600" algn="l" rtl="0" eaLnBrk="1" fontAlgn="base" hangingPunct="1">
        <a:spcBef>
          <a:spcPct val="0"/>
        </a:spcBef>
        <a:spcAft>
          <a:spcPct val="0"/>
        </a:spcAft>
        <a:defRPr sz="4400">
          <a:solidFill>
            <a:schemeClr val="tx2"/>
          </a:solidFill>
          <a:latin typeface="Arial" pitchFamily="34" charset="0"/>
        </a:defRPr>
      </a:lvl8pPr>
      <a:lvl9pPr marL="1828800" algn="l" rtl="0" eaLnBrk="1" fontAlgn="base" hangingPunct="1">
        <a:spcBef>
          <a:spcPct val="0"/>
        </a:spcBef>
        <a:spcAft>
          <a:spcPct val="0"/>
        </a:spcAft>
        <a:defRPr sz="4400">
          <a:solidFill>
            <a:schemeClr val="tx2"/>
          </a:solidFill>
          <a:latin typeface="Arial" pitchFamily="34" charset="0"/>
        </a:defRPr>
      </a:lvl9pPr>
    </p:titleStyle>
    <p:bodyStyle>
      <a:lvl1pPr marL="342900" indent="-342900" algn="l" rtl="0" eaLnBrk="1" fontAlgn="base" hangingPunct="1">
        <a:spcBef>
          <a:spcPct val="20000"/>
        </a:spcBef>
        <a:spcAft>
          <a:spcPct val="0"/>
        </a:spcAft>
        <a:buClr>
          <a:schemeClr val="accent2"/>
        </a:buClr>
        <a:buSzPct val="8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folHlink"/>
        </a:buClr>
        <a:buSzPct val="80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7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2"/>
            <a:ext cx="9144000" cy="6869113"/>
            <a:chOff x="0" y="0"/>
            <a:chExt cx="5760" cy="4327"/>
          </a:xfrm>
        </p:grpSpPr>
        <p:sp>
          <p:nvSpPr>
            <p:cNvPr id="31747" name="Rectangle 3"/>
            <p:cNvSpPr>
              <a:spLocks noChangeArrowheads="1"/>
            </p:cNvSpPr>
            <p:nvPr userDrawn="1"/>
          </p:nvSpPr>
          <p:spPr bwMode="ltGray">
            <a:xfrm>
              <a:off x="0" y="405"/>
              <a:ext cx="743" cy="3922"/>
            </a:xfrm>
            <a:prstGeom prst="rect">
              <a:avLst/>
            </a:prstGeom>
            <a:gradFill rotWithShape="0">
              <a:gsLst>
                <a:gs pos="0">
                  <a:schemeClr val="folHlink">
                    <a:gamma/>
                    <a:shade val="46275"/>
                    <a:invGamma/>
                  </a:schemeClr>
                </a:gs>
                <a:gs pos="50000">
                  <a:schemeClr val="folHlink"/>
                </a:gs>
                <a:gs pos="100000">
                  <a:schemeClr val="folHlink">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1748" name="Picture 4" descr="Astonbnr"/>
            <p:cNvPicPr>
              <a:picLocks noChangeAspect="1" noChangeArrowheads="1"/>
            </p:cNvPicPr>
            <p:nvPr userDrawn="1"/>
          </p:nvPicPr>
          <p:blipFill>
            <a:blip r:embed="rId13">
              <a:extLst>
                <a:ext uri="{28A0092B-C50C-407E-A947-70E740481C1C}">
                  <a14:useLocalDpi xmlns:a14="http://schemas.microsoft.com/office/drawing/2010/main" val="0"/>
                </a:ext>
              </a:extLst>
            </a:blip>
            <a:srcRect t="15163"/>
            <a:stretch>
              <a:fillRect/>
            </a:stretch>
          </p:blipFill>
          <p:spPr bwMode="gray">
            <a:xfrm>
              <a:off x="0" y="0"/>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1749" name="Rectangle 5"/>
            <p:cNvSpPr>
              <a:spLocks noChangeArrowheads="1"/>
            </p:cNvSpPr>
            <p:nvPr userDrawn="1"/>
          </p:nvSpPr>
          <p:spPr bwMode="white">
            <a:xfrm>
              <a:off x="704" y="181"/>
              <a:ext cx="5056" cy="38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0" name="Rectangle 6" descr="Stonbk"/>
            <p:cNvSpPr>
              <a:spLocks noChangeArrowheads="1"/>
            </p:cNvSpPr>
            <p:nvPr userDrawn="1"/>
          </p:nvSpPr>
          <p:spPr bwMode="white">
            <a:xfrm>
              <a:off x="747" y="224"/>
              <a:ext cx="5013" cy="4092"/>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1" name="Rectangle 7"/>
            <p:cNvSpPr>
              <a:spLocks noChangeArrowheads="1"/>
            </p:cNvSpPr>
            <p:nvPr userDrawn="1"/>
          </p:nvSpPr>
          <p:spPr bwMode="white">
            <a:xfrm>
              <a:off x="703" y="186"/>
              <a:ext cx="46" cy="413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2" name="Line 8"/>
            <p:cNvSpPr>
              <a:spLocks noChangeShapeType="1"/>
            </p:cNvSpPr>
            <p:nvPr userDrawn="1"/>
          </p:nvSpPr>
          <p:spPr bwMode="hidden">
            <a:xfrm>
              <a:off x="0" y="415"/>
              <a:ext cx="257"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3" name="Line 9"/>
            <p:cNvSpPr>
              <a:spLocks noChangeShapeType="1"/>
            </p:cNvSpPr>
            <p:nvPr userDrawn="1"/>
          </p:nvSpPr>
          <p:spPr bwMode="hidden">
            <a:xfrm>
              <a:off x="421" y="412"/>
              <a:ext cx="28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4" name="Rectangle 10"/>
            <p:cNvSpPr>
              <a:spLocks noChangeArrowheads="1"/>
            </p:cNvSpPr>
            <p:nvPr userDrawn="1"/>
          </p:nvSpPr>
          <p:spPr bwMode="hidden">
            <a:xfrm>
              <a:off x="0" y="0"/>
              <a:ext cx="27" cy="43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1755" name="Rectangle 11"/>
          <p:cNvSpPr>
            <a:spLocks noGrp="1" noChangeArrowheads="1"/>
          </p:cNvSpPr>
          <p:nvPr>
            <p:ph type="title"/>
          </p:nvPr>
        </p:nvSpPr>
        <p:spPr bwMode="auto">
          <a:xfrm>
            <a:off x="12573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1756" name="Rectangle 12"/>
          <p:cNvSpPr>
            <a:spLocks noGrp="1" noChangeArrowheads="1"/>
          </p:cNvSpPr>
          <p:nvPr>
            <p:ph type="body" idx="1"/>
          </p:nvPr>
        </p:nvSpPr>
        <p:spPr bwMode="auto">
          <a:xfrm>
            <a:off x="12573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7" name="Rectangle 13"/>
          <p:cNvSpPr>
            <a:spLocks noGrp="1" noChangeArrowheads="1"/>
          </p:cNvSpPr>
          <p:nvPr>
            <p:ph type="dt" sz="half" idx="2"/>
          </p:nvPr>
        </p:nvSpPr>
        <p:spPr bwMode="auto">
          <a:xfrm>
            <a:off x="12573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8" name="Rectangle 14"/>
          <p:cNvSpPr>
            <a:spLocks noGrp="1" noChangeArrowheads="1"/>
          </p:cNvSpPr>
          <p:nvPr>
            <p:ph type="ftr" sz="quarter" idx="3"/>
          </p:nvPr>
        </p:nvSpPr>
        <p:spPr bwMode="auto">
          <a:xfrm>
            <a:off x="36957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9" name="Rectangle 15"/>
          <p:cNvSpPr>
            <a:spLocks noGrp="1" noChangeArrowheads="1"/>
          </p:cNvSpPr>
          <p:nvPr>
            <p:ph type="sldNum" sz="quarter" idx="4"/>
          </p:nvPr>
        </p:nvSpPr>
        <p:spPr bwMode="auto">
          <a:xfrm>
            <a:off x="71247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bg2"/>
                </a:solidFill>
              </a:defRPr>
            </a:lvl1pPr>
          </a:lstStyle>
          <a:p>
            <a:pPr fontAlgn="base">
              <a:spcBef>
                <a:spcPct val="0"/>
              </a:spcBef>
              <a:spcAft>
                <a:spcPct val="0"/>
              </a:spcAft>
            </a:pPr>
            <a:fld id="{ACF7AD7C-6E9A-4338-810D-66D49FF46648}" type="slidenum">
              <a:rPr lang="en-US">
                <a:solidFill>
                  <a:srgbClr val="333329"/>
                </a:solidFill>
              </a:rPr>
              <a:pPr fontAlgn="base">
                <a:spcBef>
                  <a:spcPct val="0"/>
                </a:spcBef>
                <a:spcAft>
                  <a:spcPct val="0"/>
                </a:spcAft>
              </a:pPr>
              <a:t>‹#›</a:t>
            </a:fld>
            <a:endParaRPr lang="en-US">
              <a:solidFill>
                <a:srgbClr val="333329"/>
              </a:solidFill>
            </a:endParaRPr>
          </a:p>
        </p:txBody>
      </p:sp>
      <p:sp>
        <p:nvSpPr>
          <p:cNvPr id="31760" name="Rectangle 16"/>
          <p:cNvSpPr>
            <a:spLocks noChangeArrowheads="1"/>
          </p:cNvSpPr>
          <p:nvPr/>
        </p:nvSpPr>
        <p:spPr bwMode="auto">
          <a:xfrm>
            <a:off x="1117600" y="268288"/>
            <a:ext cx="8026400" cy="7461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sz="2400">
              <a:solidFill>
                <a:srgbClr val="333333"/>
              </a:solidFill>
            </a:endParaRPr>
          </a:p>
        </p:txBody>
      </p:sp>
    </p:spTree>
    <p:extLst>
      <p:ext uri="{BB962C8B-B14F-4D97-AF65-F5344CB8AC3E}">
        <p14:creationId xmlns:p14="http://schemas.microsoft.com/office/powerpoint/2010/main" val="4067856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defRPr>
      </a:lvl2pPr>
      <a:lvl3pPr algn="l" rtl="0" eaLnBrk="1" fontAlgn="base" hangingPunct="1">
        <a:spcBef>
          <a:spcPct val="0"/>
        </a:spcBef>
        <a:spcAft>
          <a:spcPct val="0"/>
        </a:spcAft>
        <a:defRPr sz="4400">
          <a:solidFill>
            <a:schemeClr val="tx2"/>
          </a:solidFill>
          <a:latin typeface="Arial" pitchFamily="34" charset="0"/>
        </a:defRPr>
      </a:lvl3pPr>
      <a:lvl4pPr algn="l" rtl="0" eaLnBrk="1" fontAlgn="base" hangingPunct="1">
        <a:spcBef>
          <a:spcPct val="0"/>
        </a:spcBef>
        <a:spcAft>
          <a:spcPct val="0"/>
        </a:spcAft>
        <a:defRPr sz="4400">
          <a:solidFill>
            <a:schemeClr val="tx2"/>
          </a:solidFill>
          <a:latin typeface="Arial" pitchFamily="34" charset="0"/>
        </a:defRPr>
      </a:lvl4pPr>
      <a:lvl5pPr algn="l" rtl="0" eaLnBrk="1" fontAlgn="base" hangingPunct="1">
        <a:spcBef>
          <a:spcPct val="0"/>
        </a:spcBef>
        <a:spcAft>
          <a:spcPct val="0"/>
        </a:spcAft>
        <a:defRPr sz="4400">
          <a:solidFill>
            <a:schemeClr val="tx2"/>
          </a:solidFill>
          <a:latin typeface="Arial" pitchFamily="34" charset="0"/>
        </a:defRPr>
      </a:lvl5pPr>
      <a:lvl6pPr marL="457200" algn="l" rtl="0" eaLnBrk="1" fontAlgn="base" hangingPunct="1">
        <a:spcBef>
          <a:spcPct val="0"/>
        </a:spcBef>
        <a:spcAft>
          <a:spcPct val="0"/>
        </a:spcAft>
        <a:defRPr sz="4400">
          <a:solidFill>
            <a:schemeClr val="tx2"/>
          </a:solidFill>
          <a:latin typeface="Arial" pitchFamily="34" charset="0"/>
        </a:defRPr>
      </a:lvl6pPr>
      <a:lvl7pPr marL="914400" algn="l" rtl="0" eaLnBrk="1" fontAlgn="base" hangingPunct="1">
        <a:spcBef>
          <a:spcPct val="0"/>
        </a:spcBef>
        <a:spcAft>
          <a:spcPct val="0"/>
        </a:spcAft>
        <a:defRPr sz="4400">
          <a:solidFill>
            <a:schemeClr val="tx2"/>
          </a:solidFill>
          <a:latin typeface="Arial" pitchFamily="34" charset="0"/>
        </a:defRPr>
      </a:lvl7pPr>
      <a:lvl8pPr marL="1371600" algn="l" rtl="0" eaLnBrk="1" fontAlgn="base" hangingPunct="1">
        <a:spcBef>
          <a:spcPct val="0"/>
        </a:spcBef>
        <a:spcAft>
          <a:spcPct val="0"/>
        </a:spcAft>
        <a:defRPr sz="4400">
          <a:solidFill>
            <a:schemeClr val="tx2"/>
          </a:solidFill>
          <a:latin typeface="Arial" pitchFamily="34" charset="0"/>
        </a:defRPr>
      </a:lvl8pPr>
      <a:lvl9pPr marL="1828800" algn="l" rtl="0" eaLnBrk="1" fontAlgn="base" hangingPunct="1">
        <a:spcBef>
          <a:spcPct val="0"/>
        </a:spcBef>
        <a:spcAft>
          <a:spcPct val="0"/>
        </a:spcAft>
        <a:defRPr sz="4400">
          <a:solidFill>
            <a:schemeClr val="tx2"/>
          </a:solidFill>
          <a:latin typeface="Arial" pitchFamily="34" charset="0"/>
        </a:defRPr>
      </a:lvl9pPr>
    </p:titleStyle>
    <p:bodyStyle>
      <a:lvl1pPr marL="342900" indent="-342900" algn="l" rtl="0" eaLnBrk="1" fontAlgn="base" hangingPunct="1">
        <a:spcBef>
          <a:spcPct val="20000"/>
        </a:spcBef>
        <a:spcAft>
          <a:spcPct val="0"/>
        </a:spcAft>
        <a:buClr>
          <a:schemeClr val="accent2"/>
        </a:buClr>
        <a:buSzPct val="8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folHlink"/>
        </a:buClr>
        <a:buSzPct val="80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7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2"/>
            <a:ext cx="9144000" cy="6869113"/>
            <a:chOff x="0" y="0"/>
            <a:chExt cx="5760" cy="4327"/>
          </a:xfrm>
        </p:grpSpPr>
        <p:sp>
          <p:nvSpPr>
            <p:cNvPr id="31747" name="Rectangle 3"/>
            <p:cNvSpPr>
              <a:spLocks noChangeArrowheads="1"/>
            </p:cNvSpPr>
            <p:nvPr userDrawn="1"/>
          </p:nvSpPr>
          <p:spPr bwMode="ltGray">
            <a:xfrm>
              <a:off x="0" y="405"/>
              <a:ext cx="743" cy="3922"/>
            </a:xfrm>
            <a:prstGeom prst="rect">
              <a:avLst/>
            </a:prstGeom>
            <a:gradFill rotWithShape="0">
              <a:gsLst>
                <a:gs pos="0">
                  <a:schemeClr val="folHlink">
                    <a:gamma/>
                    <a:shade val="46275"/>
                    <a:invGamma/>
                  </a:schemeClr>
                </a:gs>
                <a:gs pos="50000">
                  <a:schemeClr val="folHlink"/>
                </a:gs>
                <a:gs pos="100000">
                  <a:schemeClr val="folHlink">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1748" name="Picture 4" descr="Astonbnr"/>
            <p:cNvPicPr>
              <a:picLocks noChangeAspect="1" noChangeArrowheads="1"/>
            </p:cNvPicPr>
            <p:nvPr userDrawn="1"/>
          </p:nvPicPr>
          <p:blipFill>
            <a:blip r:embed="rId13">
              <a:extLst>
                <a:ext uri="{28A0092B-C50C-407E-A947-70E740481C1C}">
                  <a14:useLocalDpi xmlns:a14="http://schemas.microsoft.com/office/drawing/2010/main" val="0"/>
                </a:ext>
              </a:extLst>
            </a:blip>
            <a:srcRect t="15163"/>
            <a:stretch>
              <a:fillRect/>
            </a:stretch>
          </p:blipFill>
          <p:spPr bwMode="gray">
            <a:xfrm>
              <a:off x="0" y="0"/>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1749" name="Rectangle 5"/>
            <p:cNvSpPr>
              <a:spLocks noChangeArrowheads="1"/>
            </p:cNvSpPr>
            <p:nvPr userDrawn="1"/>
          </p:nvSpPr>
          <p:spPr bwMode="white">
            <a:xfrm>
              <a:off x="704" y="181"/>
              <a:ext cx="5056" cy="38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0" name="Rectangle 6" descr="Stonbk"/>
            <p:cNvSpPr>
              <a:spLocks noChangeArrowheads="1"/>
            </p:cNvSpPr>
            <p:nvPr userDrawn="1"/>
          </p:nvSpPr>
          <p:spPr bwMode="white">
            <a:xfrm>
              <a:off x="747" y="224"/>
              <a:ext cx="5013" cy="4092"/>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1" name="Rectangle 7"/>
            <p:cNvSpPr>
              <a:spLocks noChangeArrowheads="1"/>
            </p:cNvSpPr>
            <p:nvPr userDrawn="1"/>
          </p:nvSpPr>
          <p:spPr bwMode="white">
            <a:xfrm>
              <a:off x="703" y="186"/>
              <a:ext cx="46" cy="413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2" name="Line 8"/>
            <p:cNvSpPr>
              <a:spLocks noChangeShapeType="1"/>
            </p:cNvSpPr>
            <p:nvPr userDrawn="1"/>
          </p:nvSpPr>
          <p:spPr bwMode="hidden">
            <a:xfrm>
              <a:off x="0" y="415"/>
              <a:ext cx="257"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3" name="Line 9"/>
            <p:cNvSpPr>
              <a:spLocks noChangeShapeType="1"/>
            </p:cNvSpPr>
            <p:nvPr userDrawn="1"/>
          </p:nvSpPr>
          <p:spPr bwMode="hidden">
            <a:xfrm>
              <a:off x="421" y="412"/>
              <a:ext cx="28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4" name="Rectangle 10"/>
            <p:cNvSpPr>
              <a:spLocks noChangeArrowheads="1"/>
            </p:cNvSpPr>
            <p:nvPr userDrawn="1"/>
          </p:nvSpPr>
          <p:spPr bwMode="hidden">
            <a:xfrm>
              <a:off x="0" y="0"/>
              <a:ext cx="27" cy="43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1755" name="Rectangle 11"/>
          <p:cNvSpPr>
            <a:spLocks noGrp="1" noChangeArrowheads="1"/>
          </p:cNvSpPr>
          <p:nvPr>
            <p:ph type="title"/>
          </p:nvPr>
        </p:nvSpPr>
        <p:spPr bwMode="auto">
          <a:xfrm>
            <a:off x="12573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1756" name="Rectangle 12"/>
          <p:cNvSpPr>
            <a:spLocks noGrp="1" noChangeArrowheads="1"/>
          </p:cNvSpPr>
          <p:nvPr>
            <p:ph type="body" idx="1"/>
          </p:nvPr>
        </p:nvSpPr>
        <p:spPr bwMode="auto">
          <a:xfrm>
            <a:off x="12573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7" name="Rectangle 13"/>
          <p:cNvSpPr>
            <a:spLocks noGrp="1" noChangeArrowheads="1"/>
          </p:cNvSpPr>
          <p:nvPr>
            <p:ph type="dt" sz="half" idx="2"/>
          </p:nvPr>
        </p:nvSpPr>
        <p:spPr bwMode="auto">
          <a:xfrm>
            <a:off x="12573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8" name="Rectangle 14"/>
          <p:cNvSpPr>
            <a:spLocks noGrp="1" noChangeArrowheads="1"/>
          </p:cNvSpPr>
          <p:nvPr>
            <p:ph type="ftr" sz="quarter" idx="3"/>
          </p:nvPr>
        </p:nvSpPr>
        <p:spPr bwMode="auto">
          <a:xfrm>
            <a:off x="36957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9" name="Rectangle 15"/>
          <p:cNvSpPr>
            <a:spLocks noGrp="1" noChangeArrowheads="1"/>
          </p:cNvSpPr>
          <p:nvPr>
            <p:ph type="sldNum" sz="quarter" idx="4"/>
          </p:nvPr>
        </p:nvSpPr>
        <p:spPr bwMode="auto">
          <a:xfrm>
            <a:off x="71247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bg2"/>
                </a:solidFill>
              </a:defRPr>
            </a:lvl1pPr>
          </a:lstStyle>
          <a:p>
            <a:pPr fontAlgn="base">
              <a:spcBef>
                <a:spcPct val="0"/>
              </a:spcBef>
              <a:spcAft>
                <a:spcPct val="0"/>
              </a:spcAft>
            </a:pPr>
            <a:fld id="{ACF7AD7C-6E9A-4338-810D-66D49FF46648}" type="slidenum">
              <a:rPr lang="en-US">
                <a:solidFill>
                  <a:srgbClr val="333329"/>
                </a:solidFill>
              </a:rPr>
              <a:pPr fontAlgn="base">
                <a:spcBef>
                  <a:spcPct val="0"/>
                </a:spcBef>
                <a:spcAft>
                  <a:spcPct val="0"/>
                </a:spcAft>
              </a:pPr>
              <a:t>‹#›</a:t>
            </a:fld>
            <a:endParaRPr lang="en-US">
              <a:solidFill>
                <a:srgbClr val="333329"/>
              </a:solidFill>
            </a:endParaRPr>
          </a:p>
        </p:txBody>
      </p:sp>
      <p:sp>
        <p:nvSpPr>
          <p:cNvPr id="31760" name="Rectangle 16"/>
          <p:cNvSpPr>
            <a:spLocks noChangeArrowheads="1"/>
          </p:cNvSpPr>
          <p:nvPr/>
        </p:nvSpPr>
        <p:spPr bwMode="auto">
          <a:xfrm>
            <a:off x="1117600" y="268288"/>
            <a:ext cx="8026400" cy="7461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sz="2400">
              <a:solidFill>
                <a:srgbClr val="333333"/>
              </a:solidFill>
            </a:endParaRPr>
          </a:p>
        </p:txBody>
      </p:sp>
    </p:spTree>
    <p:extLst>
      <p:ext uri="{BB962C8B-B14F-4D97-AF65-F5344CB8AC3E}">
        <p14:creationId xmlns:p14="http://schemas.microsoft.com/office/powerpoint/2010/main" val="4067856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defRPr>
      </a:lvl2pPr>
      <a:lvl3pPr algn="l" rtl="0" eaLnBrk="1" fontAlgn="base" hangingPunct="1">
        <a:spcBef>
          <a:spcPct val="0"/>
        </a:spcBef>
        <a:spcAft>
          <a:spcPct val="0"/>
        </a:spcAft>
        <a:defRPr sz="4400">
          <a:solidFill>
            <a:schemeClr val="tx2"/>
          </a:solidFill>
          <a:latin typeface="Arial" pitchFamily="34" charset="0"/>
        </a:defRPr>
      </a:lvl3pPr>
      <a:lvl4pPr algn="l" rtl="0" eaLnBrk="1" fontAlgn="base" hangingPunct="1">
        <a:spcBef>
          <a:spcPct val="0"/>
        </a:spcBef>
        <a:spcAft>
          <a:spcPct val="0"/>
        </a:spcAft>
        <a:defRPr sz="4400">
          <a:solidFill>
            <a:schemeClr val="tx2"/>
          </a:solidFill>
          <a:latin typeface="Arial" pitchFamily="34" charset="0"/>
        </a:defRPr>
      </a:lvl4pPr>
      <a:lvl5pPr algn="l" rtl="0" eaLnBrk="1" fontAlgn="base" hangingPunct="1">
        <a:spcBef>
          <a:spcPct val="0"/>
        </a:spcBef>
        <a:spcAft>
          <a:spcPct val="0"/>
        </a:spcAft>
        <a:defRPr sz="4400">
          <a:solidFill>
            <a:schemeClr val="tx2"/>
          </a:solidFill>
          <a:latin typeface="Arial" pitchFamily="34" charset="0"/>
        </a:defRPr>
      </a:lvl5pPr>
      <a:lvl6pPr marL="457200" algn="l" rtl="0" eaLnBrk="1" fontAlgn="base" hangingPunct="1">
        <a:spcBef>
          <a:spcPct val="0"/>
        </a:spcBef>
        <a:spcAft>
          <a:spcPct val="0"/>
        </a:spcAft>
        <a:defRPr sz="4400">
          <a:solidFill>
            <a:schemeClr val="tx2"/>
          </a:solidFill>
          <a:latin typeface="Arial" pitchFamily="34" charset="0"/>
        </a:defRPr>
      </a:lvl6pPr>
      <a:lvl7pPr marL="914400" algn="l" rtl="0" eaLnBrk="1" fontAlgn="base" hangingPunct="1">
        <a:spcBef>
          <a:spcPct val="0"/>
        </a:spcBef>
        <a:spcAft>
          <a:spcPct val="0"/>
        </a:spcAft>
        <a:defRPr sz="4400">
          <a:solidFill>
            <a:schemeClr val="tx2"/>
          </a:solidFill>
          <a:latin typeface="Arial" pitchFamily="34" charset="0"/>
        </a:defRPr>
      </a:lvl7pPr>
      <a:lvl8pPr marL="1371600" algn="l" rtl="0" eaLnBrk="1" fontAlgn="base" hangingPunct="1">
        <a:spcBef>
          <a:spcPct val="0"/>
        </a:spcBef>
        <a:spcAft>
          <a:spcPct val="0"/>
        </a:spcAft>
        <a:defRPr sz="4400">
          <a:solidFill>
            <a:schemeClr val="tx2"/>
          </a:solidFill>
          <a:latin typeface="Arial" pitchFamily="34" charset="0"/>
        </a:defRPr>
      </a:lvl8pPr>
      <a:lvl9pPr marL="1828800" algn="l" rtl="0" eaLnBrk="1" fontAlgn="base" hangingPunct="1">
        <a:spcBef>
          <a:spcPct val="0"/>
        </a:spcBef>
        <a:spcAft>
          <a:spcPct val="0"/>
        </a:spcAft>
        <a:defRPr sz="4400">
          <a:solidFill>
            <a:schemeClr val="tx2"/>
          </a:solidFill>
          <a:latin typeface="Arial" pitchFamily="34" charset="0"/>
        </a:defRPr>
      </a:lvl9pPr>
    </p:titleStyle>
    <p:bodyStyle>
      <a:lvl1pPr marL="342900" indent="-342900" algn="l" rtl="0" eaLnBrk="1" fontAlgn="base" hangingPunct="1">
        <a:spcBef>
          <a:spcPct val="20000"/>
        </a:spcBef>
        <a:spcAft>
          <a:spcPct val="0"/>
        </a:spcAft>
        <a:buClr>
          <a:schemeClr val="accent2"/>
        </a:buClr>
        <a:buSzPct val="8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folHlink"/>
        </a:buClr>
        <a:buSzPct val="80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7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2"/>
            <a:ext cx="9144000" cy="6869113"/>
            <a:chOff x="0" y="0"/>
            <a:chExt cx="5760" cy="4327"/>
          </a:xfrm>
        </p:grpSpPr>
        <p:sp>
          <p:nvSpPr>
            <p:cNvPr id="31747" name="Rectangle 3"/>
            <p:cNvSpPr>
              <a:spLocks noChangeArrowheads="1"/>
            </p:cNvSpPr>
            <p:nvPr userDrawn="1"/>
          </p:nvSpPr>
          <p:spPr bwMode="ltGray">
            <a:xfrm>
              <a:off x="0" y="405"/>
              <a:ext cx="743" cy="3922"/>
            </a:xfrm>
            <a:prstGeom prst="rect">
              <a:avLst/>
            </a:prstGeom>
            <a:gradFill rotWithShape="0">
              <a:gsLst>
                <a:gs pos="0">
                  <a:schemeClr val="folHlink">
                    <a:gamma/>
                    <a:shade val="46275"/>
                    <a:invGamma/>
                  </a:schemeClr>
                </a:gs>
                <a:gs pos="50000">
                  <a:schemeClr val="folHlink"/>
                </a:gs>
                <a:gs pos="100000">
                  <a:schemeClr val="folHlink">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pic>
          <p:nvPicPr>
            <p:cNvPr id="31748" name="Picture 4" descr="Astonbnr"/>
            <p:cNvPicPr>
              <a:picLocks noChangeAspect="1" noChangeArrowheads="1"/>
            </p:cNvPicPr>
            <p:nvPr userDrawn="1"/>
          </p:nvPicPr>
          <p:blipFill>
            <a:blip r:embed="rId13">
              <a:extLst>
                <a:ext uri="{28A0092B-C50C-407E-A947-70E740481C1C}">
                  <a14:useLocalDpi xmlns:a14="http://schemas.microsoft.com/office/drawing/2010/main" val="0"/>
                </a:ext>
              </a:extLst>
            </a:blip>
            <a:srcRect t="15163"/>
            <a:stretch>
              <a:fillRect/>
            </a:stretch>
          </p:blipFill>
          <p:spPr bwMode="gray">
            <a:xfrm>
              <a:off x="0" y="0"/>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1749" name="Rectangle 5"/>
            <p:cNvSpPr>
              <a:spLocks noChangeArrowheads="1"/>
            </p:cNvSpPr>
            <p:nvPr userDrawn="1"/>
          </p:nvSpPr>
          <p:spPr bwMode="white">
            <a:xfrm>
              <a:off x="704" y="181"/>
              <a:ext cx="5056" cy="38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0" name="Rectangle 6" descr="Stonbk"/>
            <p:cNvSpPr>
              <a:spLocks noChangeArrowheads="1"/>
            </p:cNvSpPr>
            <p:nvPr userDrawn="1"/>
          </p:nvSpPr>
          <p:spPr bwMode="white">
            <a:xfrm>
              <a:off x="747" y="224"/>
              <a:ext cx="5013" cy="4092"/>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1" name="Rectangle 7"/>
            <p:cNvSpPr>
              <a:spLocks noChangeArrowheads="1"/>
            </p:cNvSpPr>
            <p:nvPr userDrawn="1"/>
          </p:nvSpPr>
          <p:spPr bwMode="white">
            <a:xfrm>
              <a:off x="703" y="186"/>
              <a:ext cx="46" cy="413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2" name="Line 8"/>
            <p:cNvSpPr>
              <a:spLocks noChangeShapeType="1"/>
            </p:cNvSpPr>
            <p:nvPr userDrawn="1"/>
          </p:nvSpPr>
          <p:spPr bwMode="hidden">
            <a:xfrm>
              <a:off x="0" y="415"/>
              <a:ext cx="257"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3" name="Line 9"/>
            <p:cNvSpPr>
              <a:spLocks noChangeShapeType="1"/>
            </p:cNvSpPr>
            <p:nvPr userDrawn="1"/>
          </p:nvSpPr>
          <p:spPr bwMode="hidden">
            <a:xfrm>
              <a:off x="421" y="412"/>
              <a:ext cx="28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sp>
          <p:nvSpPr>
            <p:cNvPr id="31754" name="Rectangle 10"/>
            <p:cNvSpPr>
              <a:spLocks noChangeArrowheads="1"/>
            </p:cNvSpPr>
            <p:nvPr userDrawn="1"/>
          </p:nvSpPr>
          <p:spPr bwMode="hidden">
            <a:xfrm>
              <a:off x="0" y="0"/>
              <a:ext cx="27" cy="43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333333"/>
                </a:solidFill>
              </a:endParaRPr>
            </a:p>
          </p:txBody>
        </p:sp>
      </p:grpSp>
      <p:sp>
        <p:nvSpPr>
          <p:cNvPr id="31755" name="Rectangle 11"/>
          <p:cNvSpPr>
            <a:spLocks noGrp="1" noChangeArrowheads="1"/>
          </p:cNvSpPr>
          <p:nvPr>
            <p:ph type="title"/>
          </p:nvPr>
        </p:nvSpPr>
        <p:spPr bwMode="auto">
          <a:xfrm>
            <a:off x="12573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1756" name="Rectangle 12"/>
          <p:cNvSpPr>
            <a:spLocks noGrp="1" noChangeArrowheads="1"/>
          </p:cNvSpPr>
          <p:nvPr>
            <p:ph type="body" idx="1"/>
          </p:nvPr>
        </p:nvSpPr>
        <p:spPr bwMode="auto">
          <a:xfrm>
            <a:off x="12573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7" name="Rectangle 13"/>
          <p:cNvSpPr>
            <a:spLocks noGrp="1" noChangeArrowheads="1"/>
          </p:cNvSpPr>
          <p:nvPr>
            <p:ph type="dt" sz="half" idx="2"/>
          </p:nvPr>
        </p:nvSpPr>
        <p:spPr bwMode="auto">
          <a:xfrm>
            <a:off x="12573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8" name="Rectangle 14"/>
          <p:cNvSpPr>
            <a:spLocks noGrp="1" noChangeArrowheads="1"/>
          </p:cNvSpPr>
          <p:nvPr>
            <p:ph type="ftr" sz="quarter" idx="3"/>
          </p:nvPr>
        </p:nvSpPr>
        <p:spPr bwMode="auto">
          <a:xfrm>
            <a:off x="36957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bg2"/>
                </a:solidFill>
              </a:defRPr>
            </a:lvl1pPr>
          </a:lstStyle>
          <a:p>
            <a:pPr fontAlgn="base">
              <a:spcBef>
                <a:spcPct val="0"/>
              </a:spcBef>
              <a:spcAft>
                <a:spcPct val="0"/>
              </a:spcAft>
            </a:pPr>
            <a:endParaRPr lang="en-US">
              <a:solidFill>
                <a:srgbClr val="333329"/>
              </a:solidFill>
            </a:endParaRPr>
          </a:p>
        </p:txBody>
      </p:sp>
      <p:sp>
        <p:nvSpPr>
          <p:cNvPr id="31759" name="Rectangle 15"/>
          <p:cNvSpPr>
            <a:spLocks noGrp="1" noChangeArrowheads="1"/>
          </p:cNvSpPr>
          <p:nvPr>
            <p:ph type="sldNum" sz="quarter" idx="4"/>
          </p:nvPr>
        </p:nvSpPr>
        <p:spPr bwMode="auto">
          <a:xfrm>
            <a:off x="71247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bg2"/>
                </a:solidFill>
              </a:defRPr>
            </a:lvl1pPr>
          </a:lstStyle>
          <a:p>
            <a:pPr fontAlgn="base">
              <a:spcBef>
                <a:spcPct val="0"/>
              </a:spcBef>
              <a:spcAft>
                <a:spcPct val="0"/>
              </a:spcAft>
            </a:pPr>
            <a:fld id="{ACF7AD7C-6E9A-4338-810D-66D49FF46648}" type="slidenum">
              <a:rPr lang="en-US">
                <a:solidFill>
                  <a:srgbClr val="333329"/>
                </a:solidFill>
              </a:rPr>
              <a:pPr fontAlgn="base">
                <a:spcBef>
                  <a:spcPct val="0"/>
                </a:spcBef>
                <a:spcAft>
                  <a:spcPct val="0"/>
                </a:spcAft>
              </a:pPr>
              <a:t>‹#›</a:t>
            </a:fld>
            <a:endParaRPr lang="en-US">
              <a:solidFill>
                <a:srgbClr val="333329"/>
              </a:solidFill>
            </a:endParaRPr>
          </a:p>
        </p:txBody>
      </p:sp>
      <p:sp>
        <p:nvSpPr>
          <p:cNvPr id="31760" name="Rectangle 16"/>
          <p:cNvSpPr>
            <a:spLocks noChangeArrowheads="1"/>
          </p:cNvSpPr>
          <p:nvPr/>
        </p:nvSpPr>
        <p:spPr bwMode="auto">
          <a:xfrm>
            <a:off x="1117600" y="268288"/>
            <a:ext cx="8026400" cy="7461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sz="2400">
              <a:solidFill>
                <a:srgbClr val="333333"/>
              </a:solidFill>
            </a:endParaRPr>
          </a:p>
        </p:txBody>
      </p:sp>
    </p:spTree>
    <p:extLst>
      <p:ext uri="{BB962C8B-B14F-4D97-AF65-F5344CB8AC3E}">
        <p14:creationId xmlns:p14="http://schemas.microsoft.com/office/powerpoint/2010/main" val="40678569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defRPr>
      </a:lvl2pPr>
      <a:lvl3pPr algn="l" rtl="0" eaLnBrk="1" fontAlgn="base" hangingPunct="1">
        <a:spcBef>
          <a:spcPct val="0"/>
        </a:spcBef>
        <a:spcAft>
          <a:spcPct val="0"/>
        </a:spcAft>
        <a:defRPr sz="4400">
          <a:solidFill>
            <a:schemeClr val="tx2"/>
          </a:solidFill>
          <a:latin typeface="Arial" pitchFamily="34" charset="0"/>
        </a:defRPr>
      </a:lvl3pPr>
      <a:lvl4pPr algn="l" rtl="0" eaLnBrk="1" fontAlgn="base" hangingPunct="1">
        <a:spcBef>
          <a:spcPct val="0"/>
        </a:spcBef>
        <a:spcAft>
          <a:spcPct val="0"/>
        </a:spcAft>
        <a:defRPr sz="4400">
          <a:solidFill>
            <a:schemeClr val="tx2"/>
          </a:solidFill>
          <a:latin typeface="Arial" pitchFamily="34" charset="0"/>
        </a:defRPr>
      </a:lvl4pPr>
      <a:lvl5pPr algn="l" rtl="0" eaLnBrk="1" fontAlgn="base" hangingPunct="1">
        <a:spcBef>
          <a:spcPct val="0"/>
        </a:spcBef>
        <a:spcAft>
          <a:spcPct val="0"/>
        </a:spcAft>
        <a:defRPr sz="4400">
          <a:solidFill>
            <a:schemeClr val="tx2"/>
          </a:solidFill>
          <a:latin typeface="Arial" pitchFamily="34" charset="0"/>
        </a:defRPr>
      </a:lvl5pPr>
      <a:lvl6pPr marL="457200" algn="l" rtl="0" eaLnBrk="1" fontAlgn="base" hangingPunct="1">
        <a:spcBef>
          <a:spcPct val="0"/>
        </a:spcBef>
        <a:spcAft>
          <a:spcPct val="0"/>
        </a:spcAft>
        <a:defRPr sz="4400">
          <a:solidFill>
            <a:schemeClr val="tx2"/>
          </a:solidFill>
          <a:latin typeface="Arial" pitchFamily="34" charset="0"/>
        </a:defRPr>
      </a:lvl6pPr>
      <a:lvl7pPr marL="914400" algn="l" rtl="0" eaLnBrk="1" fontAlgn="base" hangingPunct="1">
        <a:spcBef>
          <a:spcPct val="0"/>
        </a:spcBef>
        <a:spcAft>
          <a:spcPct val="0"/>
        </a:spcAft>
        <a:defRPr sz="4400">
          <a:solidFill>
            <a:schemeClr val="tx2"/>
          </a:solidFill>
          <a:latin typeface="Arial" pitchFamily="34" charset="0"/>
        </a:defRPr>
      </a:lvl7pPr>
      <a:lvl8pPr marL="1371600" algn="l" rtl="0" eaLnBrk="1" fontAlgn="base" hangingPunct="1">
        <a:spcBef>
          <a:spcPct val="0"/>
        </a:spcBef>
        <a:spcAft>
          <a:spcPct val="0"/>
        </a:spcAft>
        <a:defRPr sz="4400">
          <a:solidFill>
            <a:schemeClr val="tx2"/>
          </a:solidFill>
          <a:latin typeface="Arial" pitchFamily="34" charset="0"/>
        </a:defRPr>
      </a:lvl8pPr>
      <a:lvl9pPr marL="1828800" algn="l" rtl="0" eaLnBrk="1" fontAlgn="base" hangingPunct="1">
        <a:spcBef>
          <a:spcPct val="0"/>
        </a:spcBef>
        <a:spcAft>
          <a:spcPct val="0"/>
        </a:spcAft>
        <a:defRPr sz="4400">
          <a:solidFill>
            <a:schemeClr val="tx2"/>
          </a:solidFill>
          <a:latin typeface="Arial" pitchFamily="34" charset="0"/>
        </a:defRPr>
      </a:lvl9pPr>
    </p:titleStyle>
    <p:bodyStyle>
      <a:lvl1pPr marL="342900" indent="-342900" algn="l" rtl="0" eaLnBrk="1" fontAlgn="base" hangingPunct="1">
        <a:spcBef>
          <a:spcPct val="20000"/>
        </a:spcBef>
        <a:spcAft>
          <a:spcPct val="0"/>
        </a:spcAft>
        <a:buClr>
          <a:schemeClr val="accent2"/>
        </a:buClr>
        <a:buSzPct val="8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folHlink"/>
        </a:buClr>
        <a:buSzPct val="80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7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13109" y="1"/>
            <a:ext cx="1827610"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113234" y="685801"/>
            <a:ext cx="7514035"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13233" y="2667000"/>
            <a:ext cx="7514035"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99492" y="5883276"/>
            <a:ext cx="85725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1AF9DFF-7820-4097-AA76-391E67992866}" type="datetimeFigureOut">
              <a:rPr lang="en-US" smtClean="0"/>
              <a:t>2/10/2017</a:t>
            </a:fld>
            <a:endParaRPr lang="en-US"/>
          </a:p>
        </p:txBody>
      </p:sp>
      <p:sp>
        <p:nvSpPr>
          <p:cNvPr id="5" name="Footer Placeholder 4"/>
          <p:cNvSpPr>
            <a:spLocks noGrp="1"/>
          </p:cNvSpPr>
          <p:nvPr>
            <p:ph type="ftr" sz="quarter" idx="3"/>
          </p:nvPr>
        </p:nvSpPr>
        <p:spPr>
          <a:xfrm>
            <a:off x="1929210" y="5883276"/>
            <a:ext cx="5313133"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13893" y="5883276"/>
            <a:ext cx="413375"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C82C0-DDEF-4B02-B7A1-C99FA302E1CE}" type="slidenum">
              <a:rPr lang="en-US" smtClean="0"/>
              <a:t>‹#›</a:t>
            </a:fld>
            <a:endParaRPr lang="en-US"/>
          </a:p>
        </p:txBody>
      </p:sp>
    </p:spTree>
    <p:extLst>
      <p:ext uri="{BB962C8B-B14F-4D97-AF65-F5344CB8AC3E}">
        <p14:creationId xmlns:p14="http://schemas.microsoft.com/office/powerpoint/2010/main" val="3578233131"/>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4"/>
          <p:cNvSpPr>
            <a:spLocks noGrp="1" noChangeArrowheads="1"/>
          </p:cNvSpPr>
          <p:nvPr>
            <p:ph type="ctrTitle"/>
          </p:nvPr>
        </p:nvSpPr>
        <p:spPr/>
        <p:txBody>
          <a:bodyPr>
            <a:normAutofit fontScale="90000"/>
          </a:bodyPr>
          <a:lstStyle/>
          <a:p>
            <a:r>
              <a:rPr lang="en-US" sz="5400" b="1" dirty="0">
                <a:solidFill>
                  <a:srgbClr val="993300"/>
                </a:solidFill>
                <a:latin typeface="Arno Pro Smbd Caption" pitchFamily="18" charset="0"/>
              </a:rPr>
              <a:t>STRUKTUR SOSIAL </a:t>
            </a:r>
            <a:br>
              <a:rPr lang="en-US" sz="5400" b="1" dirty="0">
                <a:solidFill>
                  <a:srgbClr val="993300"/>
                </a:solidFill>
                <a:latin typeface="Arno Pro Smbd Caption" pitchFamily="18" charset="0"/>
              </a:rPr>
            </a:br>
            <a:r>
              <a:rPr lang="en-US" sz="5400" b="1" dirty="0" smtClean="0">
                <a:solidFill>
                  <a:srgbClr val="993300"/>
                </a:solidFill>
                <a:latin typeface="Arno Pro Smbd Caption" pitchFamily="18" charset="0"/>
              </a:rPr>
              <a:t>&amp; </a:t>
            </a:r>
            <a:br>
              <a:rPr lang="en-US" sz="5400" b="1" dirty="0" smtClean="0">
                <a:solidFill>
                  <a:srgbClr val="993300"/>
                </a:solidFill>
                <a:latin typeface="Arno Pro Smbd Caption" pitchFamily="18" charset="0"/>
              </a:rPr>
            </a:br>
            <a:r>
              <a:rPr lang="en-US" sz="5400" b="1" dirty="0" smtClean="0">
                <a:solidFill>
                  <a:srgbClr val="993300"/>
                </a:solidFill>
                <a:latin typeface="Arno Pro Smbd Caption" pitchFamily="18" charset="0"/>
              </a:rPr>
              <a:t>INTERAKSI </a:t>
            </a:r>
            <a:r>
              <a:rPr lang="en-US" sz="5400" b="1" dirty="0">
                <a:solidFill>
                  <a:srgbClr val="993300"/>
                </a:solidFill>
                <a:latin typeface="Arno Pro Smbd Caption" pitchFamily="18" charset="0"/>
              </a:rPr>
              <a:t>SOSIAL</a:t>
            </a:r>
            <a:br>
              <a:rPr lang="en-US" sz="5400" b="1" dirty="0">
                <a:solidFill>
                  <a:srgbClr val="993300"/>
                </a:solidFill>
                <a:latin typeface="Arno Pro Smbd Caption" pitchFamily="18" charset="0"/>
              </a:rPr>
            </a:br>
            <a:endParaRPr lang="en-US" sz="5400" b="1" dirty="0" smtClean="0">
              <a:solidFill>
                <a:srgbClr val="003399"/>
              </a:solidFill>
              <a:latin typeface="Arno Pro Smbd Caption" pitchFamily="18" charset="0"/>
            </a:endParaRPr>
          </a:p>
        </p:txBody>
      </p:sp>
      <p:sp>
        <p:nvSpPr>
          <p:cNvPr id="118787" name="Rectangle 5"/>
          <p:cNvSpPr>
            <a:spLocks noGrp="1" noChangeArrowheads="1"/>
          </p:cNvSpPr>
          <p:nvPr>
            <p:ph type="subTitle" idx="1"/>
          </p:nvPr>
        </p:nvSpPr>
        <p:spPr/>
        <p:txBody>
          <a:bodyPr>
            <a:noAutofit/>
          </a:bodyPr>
          <a:lstStyle/>
          <a:p>
            <a:pPr eaLnBrk="1" hangingPunct="1"/>
            <a:endParaRPr lang="en-US" sz="4000" b="1" dirty="0" smtClean="0">
              <a:solidFill>
                <a:srgbClr val="993300"/>
              </a:solidFill>
            </a:endParaRPr>
          </a:p>
        </p:txBody>
      </p:sp>
    </p:spTree>
    <p:extLst>
      <p:ext uri="{BB962C8B-B14F-4D97-AF65-F5344CB8AC3E}">
        <p14:creationId xmlns:p14="http://schemas.microsoft.com/office/powerpoint/2010/main" val="4244539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eaLnBrk="1" hangingPunct="1"/>
            <a:r>
              <a:rPr lang="en-US" sz="4000" b="1" smtClean="0">
                <a:solidFill>
                  <a:srgbClr val="000066"/>
                </a:solidFill>
              </a:rPr>
              <a:t>JENJANG ANALISIS SOSIOLOGI</a:t>
            </a:r>
          </a:p>
        </p:txBody>
      </p:sp>
      <p:sp>
        <p:nvSpPr>
          <p:cNvPr id="119811" name="Rectangle 3"/>
          <p:cNvSpPr>
            <a:spLocks noGrp="1" noChangeArrowheads="1"/>
          </p:cNvSpPr>
          <p:nvPr>
            <p:ph idx="1"/>
          </p:nvPr>
        </p:nvSpPr>
        <p:spPr>
          <a:xfrm>
            <a:off x="1113233" y="1828800"/>
            <a:ext cx="7878367" cy="4343400"/>
          </a:xfrm>
        </p:spPr>
        <p:txBody>
          <a:bodyPr>
            <a:normAutofit/>
          </a:bodyPr>
          <a:lstStyle/>
          <a:p>
            <a:pPr eaLnBrk="1" hangingPunct="1">
              <a:buFontTx/>
              <a:buNone/>
            </a:pPr>
            <a:r>
              <a:rPr lang="en-US" b="1" dirty="0" err="1" smtClean="0">
                <a:solidFill>
                  <a:srgbClr val="CC0000"/>
                </a:solidFill>
              </a:rPr>
              <a:t>Makrososiologi</a:t>
            </a:r>
            <a:r>
              <a:rPr lang="en-US" b="1" dirty="0" smtClean="0">
                <a:solidFill>
                  <a:srgbClr val="CC0000"/>
                </a:solidFill>
              </a:rPr>
              <a:t> </a:t>
            </a:r>
            <a:r>
              <a:rPr lang="en-US" b="1" dirty="0" err="1" smtClean="0">
                <a:solidFill>
                  <a:srgbClr val="CC0000"/>
                </a:solidFill>
              </a:rPr>
              <a:t>dan</a:t>
            </a:r>
            <a:r>
              <a:rPr lang="en-US" b="1" dirty="0" smtClean="0">
                <a:solidFill>
                  <a:srgbClr val="CC0000"/>
                </a:solidFill>
              </a:rPr>
              <a:t> </a:t>
            </a:r>
            <a:r>
              <a:rPr lang="en-US" b="1" dirty="0" err="1" smtClean="0">
                <a:solidFill>
                  <a:srgbClr val="CC0000"/>
                </a:solidFill>
              </a:rPr>
              <a:t>Mikrososiologi</a:t>
            </a:r>
            <a:endParaRPr lang="en-US" b="1" dirty="0" smtClean="0">
              <a:solidFill>
                <a:srgbClr val="CC0000"/>
              </a:solidFill>
            </a:endParaRPr>
          </a:p>
          <a:p>
            <a:pPr eaLnBrk="1" hangingPunct="1">
              <a:buFontTx/>
              <a:buNone/>
            </a:pPr>
            <a:r>
              <a:rPr lang="en-US" sz="2400" b="1" dirty="0" err="1" smtClean="0"/>
              <a:t>Makrososiologi</a:t>
            </a:r>
            <a:r>
              <a:rPr lang="en-US" sz="2400" b="1" dirty="0" smtClean="0"/>
              <a:t> </a:t>
            </a:r>
            <a:r>
              <a:rPr lang="en-US" sz="2400" dirty="0" err="1" smtClean="0"/>
              <a:t>menempatkan</a:t>
            </a:r>
            <a:r>
              <a:rPr lang="en-US" sz="2400" dirty="0" smtClean="0"/>
              <a:t> </a:t>
            </a:r>
            <a:r>
              <a:rPr lang="en-US" sz="2400" dirty="0" err="1" smtClean="0"/>
              <a:t>fokus</a:t>
            </a:r>
            <a:r>
              <a:rPr lang="en-US" sz="2400" dirty="0" smtClean="0"/>
              <a:t> </a:t>
            </a:r>
            <a:r>
              <a:rPr lang="en-US" sz="2400" dirty="0" err="1" smtClean="0"/>
              <a:t>pada</a:t>
            </a:r>
            <a:r>
              <a:rPr lang="en-US" sz="2400" dirty="0" smtClean="0"/>
              <a:t> </a:t>
            </a:r>
            <a:r>
              <a:rPr lang="en-US" sz="2400" dirty="0" err="1" smtClean="0"/>
              <a:t>karakteristik</a:t>
            </a:r>
            <a:r>
              <a:rPr lang="en-US" sz="2400" dirty="0" smtClean="0"/>
              <a:t> </a:t>
            </a:r>
            <a:r>
              <a:rPr lang="en-US" sz="2400" dirty="0" err="1" smtClean="0"/>
              <a:t>umum</a:t>
            </a:r>
            <a:r>
              <a:rPr lang="en-US" sz="2400" dirty="0" smtClean="0"/>
              <a:t> </a:t>
            </a:r>
            <a:r>
              <a:rPr lang="en-US" sz="2400" dirty="0" err="1" smtClean="0"/>
              <a:t>masyarakat</a:t>
            </a:r>
            <a:r>
              <a:rPr lang="en-US" sz="2400" dirty="0" smtClean="0"/>
              <a:t>, di </a:t>
            </a:r>
            <a:r>
              <a:rPr lang="en-US" sz="2400" dirty="0" err="1" smtClean="0"/>
              <a:t>mana</a:t>
            </a:r>
            <a:r>
              <a:rPr lang="en-US" sz="2400" dirty="0" smtClean="0"/>
              <a:t> </a:t>
            </a:r>
            <a:r>
              <a:rPr lang="en-US" sz="2400" dirty="0" err="1" smtClean="0"/>
              <a:t>pendekatan</a:t>
            </a:r>
            <a:r>
              <a:rPr lang="en-US" sz="2400" dirty="0" smtClean="0"/>
              <a:t> </a:t>
            </a:r>
            <a:r>
              <a:rPr lang="en-US" sz="2400" dirty="0" err="1" smtClean="0"/>
              <a:t>ini</a:t>
            </a:r>
            <a:r>
              <a:rPr lang="en-US" sz="2400" dirty="0" smtClean="0"/>
              <a:t> </a:t>
            </a:r>
            <a:r>
              <a:rPr lang="en-US" sz="2400" dirty="0" err="1" smtClean="0"/>
              <a:t>menganalisis</a:t>
            </a:r>
            <a:r>
              <a:rPr lang="en-US" sz="2400" dirty="0" smtClean="0"/>
              <a:t> </a:t>
            </a:r>
            <a:r>
              <a:rPr lang="en-US" sz="2400" dirty="0" err="1" smtClean="0"/>
              <a:t>hal-hal</a:t>
            </a:r>
            <a:r>
              <a:rPr lang="en-US" sz="2400" dirty="0" smtClean="0"/>
              <a:t> </a:t>
            </a:r>
            <a:r>
              <a:rPr lang="en-US" sz="2400" dirty="0" err="1" smtClean="0"/>
              <a:t>seperti</a:t>
            </a:r>
            <a:r>
              <a:rPr lang="en-US" sz="2400" dirty="0" smtClean="0"/>
              <a:t> </a:t>
            </a:r>
            <a:r>
              <a:rPr lang="en-US" sz="2400" dirty="0" err="1" smtClean="0"/>
              <a:t>kelas</a:t>
            </a:r>
            <a:r>
              <a:rPr lang="en-US" sz="2400" dirty="0" smtClean="0"/>
              <a:t> </a:t>
            </a:r>
            <a:r>
              <a:rPr lang="en-US" sz="2400" dirty="0" err="1" smtClean="0"/>
              <a:t>sosial</a:t>
            </a:r>
            <a:r>
              <a:rPr lang="en-US" sz="2400" dirty="0" smtClean="0"/>
              <a:t> </a:t>
            </a:r>
            <a:r>
              <a:rPr lang="en-US" sz="2400" dirty="0" err="1" smtClean="0"/>
              <a:t>dan</a:t>
            </a:r>
            <a:r>
              <a:rPr lang="en-US" sz="2400" dirty="0" smtClean="0"/>
              <a:t> </a:t>
            </a:r>
            <a:r>
              <a:rPr lang="en-US" sz="2400" dirty="0" err="1" smtClean="0"/>
              <a:t>bagaimana</a:t>
            </a:r>
            <a:r>
              <a:rPr lang="en-US" sz="2400" dirty="0" smtClean="0"/>
              <a:t> </a:t>
            </a:r>
            <a:r>
              <a:rPr lang="en-US" sz="2400" dirty="0" err="1" smtClean="0"/>
              <a:t>kelompok</a:t>
            </a:r>
            <a:r>
              <a:rPr lang="en-US" sz="2400" dirty="0" smtClean="0"/>
              <a:t> </a:t>
            </a:r>
            <a:r>
              <a:rPr lang="en-US" sz="2400" dirty="0" err="1" smtClean="0"/>
              <a:t>saling</a:t>
            </a:r>
            <a:r>
              <a:rPr lang="en-US" sz="2400" dirty="0" smtClean="0"/>
              <a:t> </a:t>
            </a:r>
            <a:r>
              <a:rPr lang="en-US" sz="2400" dirty="0" err="1" smtClean="0"/>
              <a:t>berhubungan</a:t>
            </a:r>
            <a:r>
              <a:rPr lang="en-US" sz="2400" dirty="0" smtClean="0"/>
              <a:t> </a:t>
            </a:r>
            <a:r>
              <a:rPr lang="en-US" sz="2400" dirty="0" err="1" smtClean="0"/>
              <a:t>satu</a:t>
            </a:r>
            <a:r>
              <a:rPr lang="en-US" sz="2400" dirty="0" smtClean="0"/>
              <a:t> </a:t>
            </a:r>
            <a:r>
              <a:rPr lang="en-US" sz="2400" dirty="0" err="1" smtClean="0"/>
              <a:t>sama</a:t>
            </a:r>
            <a:r>
              <a:rPr lang="en-US" sz="2400" dirty="0" smtClean="0"/>
              <a:t> lain.</a:t>
            </a:r>
          </a:p>
          <a:p>
            <a:pPr eaLnBrk="1" hangingPunct="1">
              <a:buFontTx/>
              <a:buNone/>
            </a:pPr>
            <a:r>
              <a:rPr lang="en-US" sz="2400" dirty="0" err="1" smtClean="0"/>
              <a:t>Teori</a:t>
            </a:r>
            <a:r>
              <a:rPr lang="en-US" sz="2400" dirty="0" smtClean="0"/>
              <a:t> </a:t>
            </a:r>
            <a:r>
              <a:rPr lang="en-US" sz="2400" dirty="0" err="1" smtClean="0"/>
              <a:t>konflik</a:t>
            </a:r>
            <a:r>
              <a:rPr lang="en-US" sz="2400" dirty="0" smtClean="0"/>
              <a:t> </a:t>
            </a:r>
            <a:r>
              <a:rPr lang="en-US" sz="2400" dirty="0" err="1" smtClean="0"/>
              <a:t>dan</a:t>
            </a:r>
            <a:r>
              <a:rPr lang="en-US" sz="2400" dirty="0" smtClean="0"/>
              <a:t> </a:t>
            </a:r>
            <a:r>
              <a:rPr lang="en-US" sz="2400" dirty="0" err="1" smtClean="0"/>
              <a:t>fungsionalisme</a:t>
            </a:r>
            <a:r>
              <a:rPr lang="en-US" sz="2400" dirty="0" smtClean="0"/>
              <a:t> yang </a:t>
            </a:r>
            <a:r>
              <a:rPr lang="en-US" sz="2400" dirty="0" err="1" smtClean="0"/>
              <a:t>bertujuan</a:t>
            </a:r>
            <a:r>
              <a:rPr lang="en-US" sz="2400" dirty="0" smtClean="0"/>
              <a:t> </a:t>
            </a:r>
            <a:r>
              <a:rPr lang="en-US" sz="2400" dirty="0" err="1" smtClean="0"/>
              <a:t>mempelajari</a:t>
            </a:r>
            <a:r>
              <a:rPr lang="en-US" sz="2400" dirty="0" smtClean="0"/>
              <a:t> </a:t>
            </a:r>
            <a:r>
              <a:rPr lang="en-US" sz="2400" dirty="0" err="1" smtClean="0"/>
              <a:t>kekuatan-kekuatan</a:t>
            </a:r>
            <a:r>
              <a:rPr lang="en-US" sz="2400" dirty="0" smtClean="0"/>
              <a:t> </a:t>
            </a:r>
            <a:r>
              <a:rPr lang="en-US" sz="2400" dirty="0" err="1" smtClean="0"/>
              <a:t>dalam</a:t>
            </a:r>
            <a:r>
              <a:rPr lang="en-US" sz="2400" dirty="0" smtClean="0"/>
              <a:t> </a:t>
            </a:r>
            <a:r>
              <a:rPr lang="en-US" sz="2400" dirty="0" err="1" smtClean="0"/>
              <a:t>skala</a:t>
            </a:r>
            <a:r>
              <a:rPr lang="en-US" sz="2400" dirty="0" smtClean="0"/>
              <a:t> </a:t>
            </a:r>
            <a:r>
              <a:rPr lang="en-US" sz="2400" dirty="0" err="1" smtClean="0"/>
              <a:t>besar</a:t>
            </a:r>
            <a:r>
              <a:rPr lang="en-US" sz="2400" dirty="0" smtClean="0"/>
              <a:t> </a:t>
            </a:r>
            <a:r>
              <a:rPr lang="en-US" sz="2400" dirty="0" err="1" smtClean="0"/>
              <a:t>merupakan</a:t>
            </a:r>
            <a:r>
              <a:rPr lang="en-US" sz="2400" dirty="0" smtClean="0"/>
              <a:t> </a:t>
            </a:r>
            <a:r>
              <a:rPr lang="en-US" sz="2400" dirty="0" err="1" smtClean="0"/>
              <a:t>contoh</a:t>
            </a:r>
            <a:r>
              <a:rPr lang="en-US" sz="2400" dirty="0" smtClean="0"/>
              <a:t> </a:t>
            </a:r>
            <a:r>
              <a:rPr lang="en-US" sz="2400" dirty="0" err="1" smtClean="0"/>
              <a:t>dari</a:t>
            </a:r>
            <a:r>
              <a:rPr lang="en-US" sz="2400" dirty="0" smtClean="0"/>
              <a:t> </a:t>
            </a:r>
            <a:r>
              <a:rPr lang="en-US" sz="2400" dirty="0" err="1" smtClean="0"/>
              <a:t>pendekatan</a:t>
            </a:r>
            <a:r>
              <a:rPr lang="en-US" sz="2400" dirty="0" smtClean="0"/>
              <a:t> </a:t>
            </a:r>
            <a:r>
              <a:rPr lang="en-US" sz="2400" dirty="0" err="1" smtClean="0"/>
              <a:t>makrososiologi</a:t>
            </a:r>
            <a:r>
              <a:rPr lang="en-US" sz="2400" dirty="0" smtClean="0"/>
              <a:t>.</a:t>
            </a:r>
            <a:endParaRPr lang="en-US" sz="2400" b="1" dirty="0" smtClean="0"/>
          </a:p>
        </p:txBody>
      </p:sp>
    </p:spTree>
    <p:extLst>
      <p:ext uri="{BB962C8B-B14F-4D97-AF65-F5344CB8AC3E}">
        <p14:creationId xmlns:p14="http://schemas.microsoft.com/office/powerpoint/2010/main" val="1820139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3"/>
          <p:cNvSpPr>
            <a:spLocks noGrp="1" noChangeArrowheads="1"/>
          </p:cNvSpPr>
          <p:nvPr>
            <p:ph idx="1"/>
          </p:nvPr>
        </p:nvSpPr>
        <p:spPr>
          <a:xfrm>
            <a:off x="1066800" y="533400"/>
            <a:ext cx="7924800" cy="5867400"/>
          </a:xfrm>
        </p:spPr>
        <p:txBody>
          <a:bodyPr/>
          <a:lstStyle/>
          <a:p>
            <a:pPr eaLnBrk="1" hangingPunct="1">
              <a:buFontTx/>
              <a:buNone/>
            </a:pPr>
            <a:r>
              <a:rPr lang="en-US" b="1" dirty="0" err="1" smtClean="0">
                <a:solidFill>
                  <a:srgbClr val="CC0000"/>
                </a:solidFill>
              </a:rPr>
              <a:t>Makrososiologi</a:t>
            </a:r>
            <a:r>
              <a:rPr lang="en-US" b="1" dirty="0" smtClean="0">
                <a:solidFill>
                  <a:srgbClr val="CC0000"/>
                </a:solidFill>
              </a:rPr>
              <a:t> </a:t>
            </a:r>
            <a:r>
              <a:rPr lang="en-US" b="1" dirty="0" err="1" smtClean="0">
                <a:solidFill>
                  <a:srgbClr val="CC0000"/>
                </a:solidFill>
              </a:rPr>
              <a:t>dan</a:t>
            </a:r>
            <a:r>
              <a:rPr lang="en-US" b="1" dirty="0" smtClean="0">
                <a:solidFill>
                  <a:srgbClr val="CC0000"/>
                </a:solidFill>
              </a:rPr>
              <a:t> </a:t>
            </a:r>
            <a:r>
              <a:rPr lang="en-US" b="1" dirty="0" err="1" smtClean="0">
                <a:solidFill>
                  <a:srgbClr val="CC0000"/>
                </a:solidFill>
              </a:rPr>
              <a:t>Mikrososiologi</a:t>
            </a:r>
            <a:endParaRPr lang="en-US" b="1" dirty="0" smtClean="0">
              <a:solidFill>
                <a:srgbClr val="CC0000"/>
              </a:solidFill>
            </a:endParaRPr>
          </a:p>
          <a:p>
            <a:pPr eaLnBrk="1" hangingPunct="1">
              <a:buFontTx/>
              <a:buNone/>
            </a:pPr>
            <a:r>
              <a:rPr lang="en-US" sz="2400" b="1" dirty="0" err="1" smtClean="0"/>
              <a:t>Mikrososiologi</a:t>
            </a:r>
            <a:r>
              <a:rPr lang="en-US" sz="2400" b="1" dirty="0" smtClean="0"/>
              <a:t> </a:t>
            </a:r>
            <a:r>
              <a:rPr lang="en-US" sz="2400" dirty="0" err="1" smtClean="0"/>
              <a:t>meletakkan</a:t>
            </a:r>
            <a:r>
              <a:rPr lang="en-US" sz="2400" dirty="0" smtClean="0"/>
              <a:t> </a:t>
            </a:r>
            <a:r>
              <a:rPr lang="en-US" sz="2400" dirty="0" err="1" smtClean="0"/>
              <a:t>titik</a:t>
            </a:r>
            <a:r>
              <a:rPr lang="en-US" sz="2400" dirty="0" smtClean="0"/>
              <a:t> </a:t>
            </a:r>
            <a:r>
              <a:rPr lang="en-US" sz="2400" dirty="0" err="1" smtClean="0"/>
              <a:t>berat</a:t>
            </a:r>
            <a:r>
              <a:rPr lang="en-US" sz="2400" dirty="0" smtClean="0"/>
              <a:t> </a:t>
            </a:r>
            <a:r>
              <a:rPr lang="en-US" sz="2400" dirty="0" err="1" smtClean="0"/>
              <a:t>pada</a:t>
            </a:r>
            <a:r>
              <a:rPr lang="en-US" sz="2400" dirty="0" smtClean="0"/>
              <a:t> </a:t>
            </a:r>
            <a:r>
              <a:rPr lang="en-US" sz="2400" b="1" dirty="0" err="1" smtClean="0"/>
              <a:t>interaksi</a:t>
            </a:r>
            <a:r>
              <a:rPr lang="en-US" sz="2400" b="1" dirty="0" smtClean="0"/>
              <a:t> </a:t>
            </a:r>
            <a:r>
              <a:rPr lang="en-US" sz="2400" b="1" dirty="0" err="1" smtClean="0"/>
              <a:t>sosial</a:t>
            </a:r>
            <a:r>
              <a:rPr lang="en-US" sz="2400" dirty="0" smtClean="0"/>
              <a:t> </a:t>
            </a:r>
            <a:r>
              <a:rPr lang="en-US" sz="2400" dirty="0" err="1" smtClean="0"/>
              <a:t>atau</a:t>
            </a:r>
            <a:r>
              <a:rPr lang="en-US" sz="2400" dirty="0" smtClean="0"/>
              <a:t> </a:t>
            </a:r>
            <a:r>
              <a:rPr lang="en-US" sz="2400" dirty="0" err="1" smtClean="0"/>
              <a:t>apa</a:t>
            </a:r>
            <a:r>
              <a:rPr lang="en-US" sz="2400" dirty="0" smtClean="0"/>
              <a:t> yang </a:t>
            </a:r>
            <a:r>
              <a:rPr lang="en-US" sz="2400" dirty="0" err="1" smtClean="0"/>
              <a:t>dilakukan</a:t>
            </a:r>
            <a:r>
              <a:rPr lang="en-US" sz="2400" dirty="0" smtClean="0"/>
              <a:t> orang di </a:t>
            </a:r>
            <a:r>
              <a:rPr lang="en-US" sz="2400" dirty="0" err="1" smtClean="0"/>
              <a:t>kala</a:t>
            </a:r>
            <a:r>
              <a:rPr lang="en-US" sz="2400" dirty="0" smtClean="0"/>
              <a:t> </a:t>
            </a:r>
            <a:r>
              <a:rPr lang="en-US" sz="2400" dirty="0" err="1" smtClean="0"/>
              <a:t>mereka</a:t>
            </a:r>
            <a:r>
              <a:rPr lang="en-US" sz="2400" dirty="0" smtClean="0"/>
              <a:t> </a:t>
            </a:r>
            <a:r>
              <a:rPr lang="en-US" sz="2400" dirty="0" err="1" smtClean="0"/>
              <a:t>berkumpul</a:t>
            </a:r>
            <a:r>
              <a:rPr lang="en-US" sz="2400" dirty="0" smtClean="0"/>
              <a:t>.</a:t>
            </a:r>
          </a:p>
          <a:p>
            <a:pPr eaLnBrk="1" hangingPunct="1">
              <a:buFontTx/>
              <a:buNone/>
            </a:pPr>
            <a:r>
              <a:rPr lang="en-US" sz="2400" dirty="0" err="1" smtClean="0"/>
              <a:t>Dengan</a:t>
            </a:r>
            <a:r>
              <a:rPr lang="en-US" sz="2400" dirty="0" smtClean="0"/>
              <a:t> </a:t>
            </a:r>
            <a:r>
              <a:rPr lang="en-US" sz="2400" dirty="0" err="1" smtClean="0"/>
              <a:t>fokus</a:t>
            </a:r>
            <a:r>
              <a:rPr lang="en-US" sz="2400" dirty="0" smtClean="0"/>
              <a:t> </a:t>
            </a:r>
            <a:r>
              <a:rPr lang="en-US" sz="2400" dirty="0" err="1" smtClean="0"/>
              <a:t>mikrososiologi</a:t>
            </a:r>
            <a:r>
              <a:rPr lang="en-US" sz="2400" dirty="0" smtClean="0"/>
              <a:t> </a:t>
            </a:r>
            <a:r>
              <a:rPr lang="en-US" sz="2400" dirty="0" err="1" smtClean="0"/>
              <a:t>pada</a:t>
            </a:r>
            <a:r>
              <a:rPr lang="en-US" sz="2400" dirty="0" smtClean="0"/>
              <a:t> </a:t>
            </a:r>
            <a:r>
              <a:rPr lang="en-US" sz="2400" dirty="0" err="1" smtClean="0"/>
              <a:t>interaksi</a:t>
            </a:r>
            <a:r>
              <a:rPr lang="en-US" sz="2400" dirty="0" smtClean="0"/>
              <a:t> </a:t>
            </a:r>
            <a:r>
              <a:rPr lang="en-US" sz="2400" dirty="0" err="1" smtClean="0"/>
              <a:t>tatap</a:t>
            </a:r>
            <a:r>
              <a:rPr lang="en-US" sz="2400" dirty="0" smtClean="0"/>
              <a:t> </a:t>
            </a:r>
            <a:r>
              <a:rPr lang="en-US" sz="2400" dirty="0" err="1" smtClean="0"/>
              <a:t>muka</a:t>
            </a:r>
            <a:r>
              <a:rPr lang="en-US" sz="2400" dirty="0" smtClean="0"/>
              <a:t>, </a:t>
            </a:r>
            <a:r>
              <a:rPr lang="en-US" sz="2400" dirty="0" err="1" smtClean="0"/>
              <a:t>pendekatan</a:t>
            </a:r>
            <a:r>
              <a:rPr lang="en-US" sz="2400" dirty="0" smtClean="0"/>
              <a:t> </a:t>
            </a:r>
            <a:r>
              <a:rPr lang="en-US" sz="2400" dirty="0" err="1" smtClean="0"/>
              <a:t>interaksionisme</a:t>
            </a:r>
            <a:r>
              <a:rPr lang="en-US" sz="2400" dirty="0" smtClean="0"/>
              <a:t> </a:t>
            </a:r>
            <a:r>
              <a:rPr lang="en-US" sz="2400" dirty="0" err="1" smtClean="0"/>
              <a:t>simbolis</a:t>
            </a:r>
            <a:r>
              <a:rPr lang="en-US" sz="2400" dirty="0" smtClean="0"/>
              <a:t> </a:t>
            </a:r>
            <a:r>
              <a:rPr lang="en-US" sz="2400" dirty="0" err="1" smtClean="0"/>
              <a:t>merupakan</a:t>
            </a:r>
            <a:r>
              <a:rPr lang="en-US" sz="2400" dirty="0" smtClean="0"/>
              <a:t> </a:t>
            </a:r>
            <a:r>
              <a:rPr lang="en-US" sz="2400" dirty="0" err="1" smtClean="0"/>
              <a:t>contoh</a:t>
            </a:r>
            <a:r>
              <a:rPr lang="en-US" sz="2400" dirty="0" smtClean="0"/>
              <a:t> </a:t>
            </a:r>
            <a:r>
              <a:rPr lang="en-US" sz="2400" dirty="0" err="1" smtClean="0"/>
              <a:t>dari</a:t>
            </a:r>
            <a:r>
              <a:rPr lang="en-US" sz="2400" dirty="0" smtClean="0"/>
              <a:t> </a:t>
            </a:r>
            <a:r>
              <a:rPr lang="en-US" sz="2400" dirty="0" err="1" smtClean="0"/>
              <a:t>mikrososiologi</a:t>
            </a:r>
            <a:r>
              <a:rPr lang="en-US" sz="2400" dirty="0" smtClean="0"/>
              <a:t>.</a:t>
            </a:r>
          </a:p>
          <a:p>
            <a:pPr eaLnBrk="1" hangingPunct="1">
              <a:buFontTx/>
              <a:buNone/>
            </a:pPr>
            <a:r>
              <a:rPr lang="en-US" sz="2400" dirty="0" err="1" smtClean="0"/>
              <a:t>Karena</a:t>
            </a:r>
            <a:r>
              <a:rPr lang="en-US" sz="2400" dirty="0" smtClean="0"/>
              <a:t> </a:t>
            </a:r>
            <a:r>
              <a:rPr lang="en-US" sz="2400" dirty="0" err="1" smtClean="0"/>
              <a:t>setiap</a:t>
            </a:r>
            <a:r>
              <a:rPr lang="en-US" sz="2400" dirty="0" smtClean="0"/>
              <a:t> </a:t>
            </a:r>
            <a:r>
              <a:rPr lang="en-US" sz="2400" dirty="0" err="1" smtClean="0"/>
              <a:t>pendekatan</a:t>
            </a:r>
            <a:r>
              <a:rPr lang="en-US" sz="2400" dirty="0" smtClean="0"/>
              <a:t> </a:t>
            </a:r>
            <a:r>
              <a:rPr lang="en-US" sz="2400" dirty="0" err="1" smtClean="0"/>
              <a:t>memiliki</a:t>
            </a:r>
            <a:r>
              <a:rPr lang="en-US" sz="2400" dirty="0" smtClean="0"/>
              <a:t> </a:t>
            </a:r>
            <a:r>
              <a:rPr lang="en-US" sz="2400" dirty="0" err="1" smtClean="0"/>
              <a:t>fokus</a:t>
            </a:r>
            <a:r>
              <a:rPr lang="en-US" sz="2400" dirty="0" smtClean="0"/>
              <a:t> yang </a:t>
            </a:r>
            <a:r>
              <a:rPr lang="en-US" sz="2400" dirty="0" err="1" smtClean="0"/>
              <a:t>berlainan</a:t>
            </a:r>
            <a:r>
              <a:rPr lang="en-US" sz="2400" dirty="0" smtClean="0"/>
              <a:t>, </a:t>
            </a:r>
            <a:r>
              <a:rPr lang="en-US" sz="2400" dirty="0" err="1" smtClean="0"/>
              <a:t>kedua</a:t>
            </a:r>
            <a:r>
              <a:rPr lang="en-US" sz="2400" dirty="0" smtClean="0"/>
              <a:t> </a:t>
            </a:r>
            <a:r>
              <a:rPr lang="en-US" sz="2400" dirty="0" err="1" smtClean="0"/>
              <a:t>pendekatan</a:t>
            </a:r>
            <a:r>
              <a:rPr lang="en-US" sz="2400" dirty="0" smtClean="0"/>
              <a:t> </a:t>
            </a:r>
            <a:r>
              <a:rPr lang="en-US" sz="2400" dirty="0" err="1" smtClean="0"/>
              <a:t>tersebut</a:t>
            </a:r>
            <a:r>
              <a:rPr lang="en-US" sz="2400" dirty="0" smtClean="0"/>
              <a:t> </a:t>
            </a:r>
            <a:r>
              <a:rPr lang="en-US" sz="2400" dirty="0" err="1" smtClean="0"/>
              <a:t>memberikan</a:t>
            </a:r>
            <a:r>
              <a:rPr lang="en-US" sz="2400" dirty="0" smtClean="0"/>
              <a:t> </a:t>
            </a:r>
            <a:r>
              <a:rPr lang="en-US" sz="2400" dirty="0" err="1" smtClean="0"/>
              <a:t>perspektif</a:t>
            </a:r>
            <a:r>
              <a:rPr lang="en-US" sz="2400" dirty="0" smtClean="0"/>
              <a:t> yang </a:t>
            </a:r>
            <a:r>
              <a:rPr lang="en-US" sz="2400" dirty="0" err="1" smtClean="0"/>
              <a:t>menyeluruh</a:t>
            </a:r>
            <a:r>
              <a:rPr lang="en-US" sz="2400" dirty="0" smtClean="0"/>
              <a:t> </a:t>
            </a:r>
            <a:r>
              <a:rPr lang="en-US" sz="2400" dirty="0" err="1" smtClean="0"/>
              <a:t>mengenai</a:t>
            </a:r>
            <a:r>
              <a:rPr lang="en-US" sz="2400" dirty="0" smtClean="0"/>
              <a:t> </a:t>
            </a:r>
            <a:r>
              <a:rPr lang="en-US" sz="2400" dirty="0" err="1" smtClean="0"/>
              <a:t>kehidupan</a:t>
            </a:r>
            <a:r>
              <a:rPr lang="en-US" sz="2400" dirty="0" smtClean="0"/>
              <a:t> </a:t>
            </a:r>
            <a:r>
              <a:rPr lang="en-US" sz="2400" dirty="0" err="1" smtClean="0"/>
              <a:t>sosial</a:t>
            </a:r>
            <a:r>
              <a:rPr lang="en-US" sz="2400" dirty="0" smtClean="0"/>
              <a:t>.</a:t>
            </a:r>
          </a:p>
        </p:txBody>
      </p:sp>
    </p:spTree>
    <p:extLst>
      <p:ext uri="{BB962C8B-B14F-4D97-AF65-F5344CB8AC3E}">
        <p14:creationId xmlns:p14="http://schemas.microsoft.com/office/powerpoint/2010/main" val="4196918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3"/>
          <p:cNvSpPr>
            <a:spLocks noGrp="1" noChangeArrowheads="1"/>
          </p:cNvSpPr>
          <p:nvPr>
            <p:ph idx="1"/>
          </p:nvPr>
        </p:nvSpPr>
        <p:spPr>
          <a:xfrm>
            <a:off x="1295400" y="1"/>
            <a:ext cx="7391400" cy="838199"/>
          </a:xfrm>
        </p:spPr>
        <p:txBody>
          <a:bodyPr/>
          <a:lstStyle/>
          <a:p>
            <a:pPr eaLnBrk="1" hangingPunct="1">
              <a:buFontTx/>
              <a:buNone/>
            </a:pPr>
            <a:r>
              <a:rPr lang="en-US" b="1" dirty="0" err="1" smtClean="0">
                <a:solidFill>
                  <a:srgbClr val="CC0000"/>
                </a:solidFill>
              </a:rPr>
              <a:t>Makrososiologi</a:t>
            </a:r>
            <a:r>
              <a:rPr lang="en-US" b="1" dirty="0" smtClean="0">
                <a:solidFill>
                  <a:srgbClr val="CC0000"/>
                </a:solidFill>
              </a:rPr>
              <a:t> </a:t>
            </a:r>
            <a:r>
              <a:rPr lang="en-US" b="1" dirty="0" err="1" smtClean="0">
                <a:solidFill>
                  <a:srgbClr val="CC0000"/>
                </a:solidFill>
              </a:rPr>
              <a:t>dan</a:t>
            </a:r>
            <a:r>
              <a:rPr lang="en-US" b="1" dirty="0" smtClean="0">
                <a:solidFill>
                  <a:srgbClr val="CC0000"/>
                </a:solidFill>
              </a:rPr>
              <a:t> </a:t>
            </a:r>
            <a:r>
              <a:rPr lang="en-US" b="1" dirty="0" err="1" smtClean="0">
                <a:solidFill>
                  <a:srgbClr val="CC0000"/>
                </a:solidFill>
              </a:rPr>
              <a:t>Mikrososiologi</a:t>
            </a:r>
            <a:endParaRPr lang="en-US" b="1" dirty="0" smtClean="0">
              <a:solidFill>
                <a:srgbClr val="CC0000"/>
              </a:solidFill>
            </a:endParaRPr>
          </a:p>
        </p:txBody>
      </p:sp>
      <p:pic>
        <p:nvPicPr>
          <p:cNvPr id="121859" name="Picture 2" descr="Scan1003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86089" y="914400"/>
            <a:ext cx="5586412" cy="369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860" name="TextBox 3"/>
          <p:cNvSpPr txBox="1">
            <a:spLocks noChangeArrowheads="1"/>
          </p:cNvSpPr>
          <p:nvPr/>
        </p:nvSpPr>
        <p:spPr bwMode="auto">
          <a:xfrm>
            <a:off x="1371600" y="4611688"/>
            <a:ext cx="77724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id-ID" sz="1400" b="1" i="1" dirty="0"/>
              <a:t>Para sosiolog menggunakan jenjang analisis makro maupun mikro untuk mempelajari kehidupan sosial. Mereka yang menggunakan makrososiologi untuk menganalisis kaum tunawisma—atau perilaku manusia apapun—menempatkan fokus pada aspek luas masyarakat, seperti perekonomian dan kelas sosial. Para sosiolog yang menggunakan pendekatan mikrososiologi menganalisis bagaimana orang berinteraksi satu sama lain. Foto ini mengilustrasikan struktur sosial—disparitas mereka yang memiliki kekuasaan dan mereka yang tidak memiliki kekuasaan sangatlah nyata. Gambar ini juga menggambarkan jenjang mikro—pengucilan orang tunawisma ini.</a:t>
            </a:r>
          </a:p>
        </p:txBody>
      </p:sp>
    </p:spTree>
    <p:extLst>
      <p:ext uri="{BB962C8B-B14F-4D97-AF65-F5344CB8AC3E}">
        <p14:creationId xmlns:p14="http://schemas.microsoft.com/office/powerpoint/2010/main" val="3446598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323850" y="274638"/>
            <a:ext cx="8496300" cy="1143000"/>
          </a:xfrm>
        </p:spPr>
        <p:txBody>
          <a:bodyPr>
            <a:normAutofit fontScale="90000"/>
          </a:bodyPr>
          <a:lstStyle/>
          <a:p>
            <a:pPr eaLnBrk="1" hangingPunct="1"/>
            <a:r>
              <a:rPr lang="en-US" sz="4000" b="1" smtClean="0">
                <a:solidFill>
                  <a:srgbClr val="000066"/>
                </a:solidFill>
              </a:rPr>
              <a:t>PERSPEKTIF MAKROSOSIOLOGI: </a:t>
            </a:r>
            <a:br>
              <a:rPr lang="en-US" sz="4000" b="1" smtClean="0">
                <a:solidFill>
                  <a:srgbClr val="000066"/>
                </a:solidFill>
              </a:rPr>
            </a:br>
            <a:r>
              <a:rPr lang="en-US" sz="4000" b="1" smtClean="0">
                <a:solidFill>
                  <a:srgbClr val="000066"/>
                </a:solidFill>
              </a:rPr>
              <a:t>STRUKTUR SOSIAL</a:t>
            </a:r>
          </a:p>
        </p:txBody>
      </p:sp>
      <p:sp>
        <p:nvSpPr>
          <p:cNvPr id="122883" name="Rectangle 3"/>
          <p:cNvSpPr>
            <a:spLocks noGrp="1" noChangeArrowheads="1"/>
          </p:cNvSpPr>
          <p:nvPr>
            <p:ph idx="1"/>
          </p:nvPr>
        </p:nvSpPr>
        <p:spPr>
          <a:xfrm>
            <a:off x="1113233" y="1752600"/>
            <a:ext cx="7954567" cy="4724400"/>
          </a:xfrm>
        </p:spPr>
        <p:txBody>
          <a:bodyPr>
            <a:normAutofit/>
          </a:bodyPr>
          <a:lstStyle/>
          <a:p>
            <a:pPr eaLnBrk="1" hangingPunct="1">
              <a:buFontTx/>
              <a:buNone/>
            </a:pPr>
            <a:r>
              <a:rPr lang="en-US" sz="2400" b="1" dirty="0" err="1" smtClean="0"/>
              <a:t>Struktur</a:t>
            </a:r>
            <a:r>
              <a:rPr lang="en-US" sz="2400" b="1" dirty="0" smtClean="0"/>
              <a:t> </a:t>
            </a:r>
            <a:r>
              <a:rPr lang="en-US" sz="2400" b="1" dirty="0" err="1" smtClean="0"/>
              <a:t>sosial</a:t>
            </a:r>
            <a:r>
              <a:rPr lang="en-US" sz="2400" b="1" dirty="0" smtClean="0"/>
              <a:t> </a:t>
            </a:r>
            <a:r>
              <a:rPr lang="en-US" sz="2400" dirty="0" err="1" smtClean="0"/>
              <a:t>adalah</a:t>
            </a:r>
            <a:r>
              <a:rPr lang="en-US" sz="2400" dirty="0" smtClean="0"/>
              <a:t> </a:t>
            </a:r>
            <a:r>
              <a:rPr lang="en-US" sz="2400" dirty="0" err="1" smtClean="0"/>
              <a:t>kerangka</a:t>
            </a:r>
            <a:r>
              <a:rPr lang="en-US" sz="2400" dirty="0" smtClean="0"/>
              <a:t> </a:t>
            </a:r>
            <a:r>
              <a:rPr lang="en-US" sz="2400" dirty="0" err="1" smtClean="0"/>
              <a:t>masyarakat</a:t>
            </a:r>
            <a:r>
              <a:rPr lang="en-US" sz="2400" dirty="0" smtClean="0"/>
              <a:t> </a:t>
            </a:r>
            <a:r>
              <a:rPr lang="en-US" sz="2400" dirty="0" err="1" smtClean="0"/>
              <a:t>atau</a:t>
            </a:r>
            <a:r>
              <a:rPr lang="en-US" sz="2400" dirty="0" smtClean="0"/>
              <a:t> </a:t>
            </a:r>
            <a:r>
              <a:rPr lang="en-US" sz="2400" dirty="0" err="1" smtClean="0"/>
              <a:t>pola</a:t>
            </a:r>
            <a:r>
              <a:rPr lang="en-US" sz="2400" dirty="0" smtClean="0"/>
              <a:t> </a:t>
            </a:r>
            <a:r>
              <a:rPr lang="en-US" sz="2400" dirty="0" err="1" smtClean="0"/>
              <a:t>khas</a:t>
            </a:r>
            <a:r>
              <a:rPr lang="en-US" sz="2400" dirty="0" smtClean="0"/>
              <a:t> </a:t>
            </a:r>
            <a:r>
              <a:rPr lang="en-US" sz="2400" dirty="0" err="1" smtClean="0"/>
              <a:t>suatu</a:t>
            </a:r>
            <a:r>
              <a:rPr lang="en-US" sz="2400" dirty="0" smtClean="0"/>
              <a:t> </a:t>
            </a:r>
            <a:r>
              <a:rPr lang="en-US" sz="2400" dirty="0" err="1" smtClean="0"/>
              <a:t>kelompok</a:t>
            </a:r>
            <a:r>
              <a:rPr lang="en-US" sz="2400" dirty="0" smtClean="0"/>
              <a:t> yang </a:t>
            </a:r>
            <a:r>
              <a:rPr lang="en-US" sz="2400" dirty="0" err="1" smtClean="0"/>
              <a:t>telah</a:t>
            </a:r>
            <a:r>
              <a:rPr lang="en-US" sz="2400" dirty="0" smtClean="0"/>
              <a:t> </a:t>
            </a:r>
            <a:r>
              <a:rPr lang="en-US" sz="2400" dirty="0" err="1" smtClean="0"/>
              <a:t>terbentuk</a:t>
            </a:r>
            <a:r>
              <a:rPr lang="en-US" sz="2400" dirty="0" smtClean="0"/>
              <a:t> </a:t>
            </a:r>
            <a:r>
              <a:rPr lang="en-US" sz="2400" dirty="0" err="1" smtClean="0"/>
              <a:t>sebelum</a:t>
            </a:r>
            <a:r>
              <a:rPr lang="en-US" sz="2400" dirty="0" smtClean="0"/>
              <a:t> </a:t>
            </a:r>
            <a:r>
              <a:rPr lang="en-US" sz="2400" dirty="0" err="1" smtClean="0"/>
              <a:t>kita</a:t>
            </a:r>
            <a:r>
              <a:rPr lang="en-US" sz="2400" dirty="0" smtClean="0"/>
              <a:t> </a:t>
            </a:r>
            <a:r>
              <a:rPr lang="en-US" sz="2400" dirty="0" err="1" smtClean="0"/>
              <a:t>dilahirkan</a:t>
            </a:r>
            <a:r>
              <a:rPr lang="en-US" sz="2400" dirty="0" smtClean="0"/>
              <a:t>.</a:t>
            </a:r>
          </a:p>
          <a:p>
            <a:pPr eaLnBrk="1" hangingPunct="1">
              <a:buFontTx/>
              <a:buNone/>
            </a:pPr>
            <a:r>
              <a:rPr lang="en-US" sz="2400" dirty="0" err="1" smtClean="0"/>
              <a:t>Struktur</a:t>
            </a:r>
            <a:r>
              <a:rPr lang="en-US" sz="2400" dirty="0" smtClean="0"/>
              <a:t> </a:t>
            </a:r>
            <a:r>
              <a:rPr lang="en-US" sz="2400" dirty="0" err="1" smtClean="0"/>
              <a:t>sosial</a:t>
            </a:r>
            <a:r>
              <a:rPr lang="en-US" sz="2400" dirty="0" smtClean="0"/>
              <a:t> </a:t>
            </a:r>
            <a:r>
              <a:rPr lang="en-US" sz="2400" dirty="0" err="1" smtClean="0"/>
              <a:t>memandu</a:t>
            </a:r>
            <a:r>
              <a:rPr lang="en-US" sz="2400" dirty="0" smtClean="0"/>
              <a:t> </a:t>
            </a:r>
            <a:r>
              <a:rPr lang="en-US" sz="2400" dirty="0" err="1" smtClean="0"/>
              <a:t>perilaku</a:t>
            </a:r>
            <a:r>
              <a:rPr lang="en-US" sz="2400" dirty="0" smtClean="0"/>
              <a:t> </a:t>
            </a:r>
            <a:r>
              <a:rPr lang="en-US" sz="2400" dirty="0" err="1" smtClean="0"/>
              <a:t>manusia</a:t>
            </a:r>
            <a:r>
              <a:rPr lang="en-US" sz="2400" dirty="0" smtClean="0"/>
              <a:t>.</a:t>
            </a:r>
          </a:p>
          <a:p>
            <a:pPr eaLnBrk="1" hangingPunct="1">
              <a:buFontTx/>
              <a:buNone/>
            </a:pPr>
            <a:r>
              <a:rPr lang="en-US" sz="2400" dirty="0" err="1" smtClean="0"/>
              <a:t>Perbedaan</a:t>
            </a:r>
            <a:r>
              <a:rPr lang="en-US" sz="2400" dirty="0" smtClean="0"/>
              <a:t> </a:t>
            </a:r>
            <a:r>
              <a:rPr lang="en-US" sz="2400" dirty="0" err="1" smtClean="0"/>
              <a:t>dalam</a:t>
            </a:r>
            <a:r>
              <a:rPr lang="en-US" sz="2400" dirty="0" smtClean="0"/>
              <a:t> </a:t>
            </a:r>
            <a:r>
              <a:rPr lang="en-US" sz="2400" dirty="0" err="1" smtClean="0"/>
              <a:t>perilaku</a:t>
            </a:r>
            <a:r>
              <a:rPr lang="en-US" sz="2400" dirty="0" smtClean="0"/>
              <a:t> </a:t>
            </a:r>
            <a:r>
              <a:rPr lang="en-US" sz="2400" dirty="0" err="1" smtClean="0"/>
              <a:t>dan</a:t>
            </a:r>
            <a:r>
              <a:rPr lang="en-US" sz="2400" dirty="0" smtClean="0"/>
              <a:t> </a:t>
            </a:r>
            <a:r>
              <a:rPr lang="en-US" sz="2400" dirty="0" err="1" smtClean="0"/>
              <a:t>sikap</a:t>
            </a:r>
            <a:r>
              <a:rPr lang="en-US" sz="2400" dirty="0" smtClean="0"/>
              <a:t> </a:t>
            </a:r>
            <a:r>
              <a:rPr lang="en-US" sz="2400" dirty="0" err="1" smtClean="0"/>
              <a:t>manusia</a:t>
            </a:r>
            <a:r>
              <a:rPr lang="en-US" sz="2400" dirty="0" smtClean="0"/>
              <a:t> </a:t>
            </a:r>
            <a:r>
              <a:rPr lang="en-US" sz="2400" dirty="0" err="1" smtClean="0"/>
              <a:t>tidak</a:t>
            </a:r>
            <a:r>
              <a:rPr lang="en-US" sz="2400" dirty="0" smtClean="0"/>
              <a:t> </a:t>
            </a:r>
            <a:r>
              <a:rPr lang="en-US" sz="2400" dirty="0" err="1" smtClean="0"/>
              <a:t>disebabkan</a:t>
            </a:r>
            <a:r>
              <a:rPr lang="en-US" sz="2400" dirty="0" smtClean="0"/>
              <a:t> </a:t>
            </a:r>
            <a:r>
              <a:rPr lang="en-US" sz="2400" dirty="0" err="1" smtClean="0"/>
              <a:t>oleh</a:t>
            </a:r>
            <a:r>
              <a:rPr lang="en-US" sz="2400" dirty="0" smtClean="0"/>
              <a:t> </a:t>
            </a:r>
            <a:r>
              <a:rPr lang="en-US" sz="2400" dirty="0" err="1" smtClean="0"/>
              <a:t>faktor-faktor</a:t>
            </a:r>
            <a:r>
              <a:rPr lang="en-US" sz="2400" dirty="0" smtClean="0"/>
              <a:t> </a:t>
            </a:r>
            <a:r>
              <a:rPr lang="en-US" sz="2400" dirty="0" err="1" smtClean="0"/>
              <a:t>biologis</a:t>
            </a:r>
            <a:r>
              <a:rPr lang="en-US" sz="2400" dirty="0" smtClean="0"/>
              <a:t> (</a:t>
            </a:r>
            <a:r>
              <a:rPr lang="en-US" sz="2400" dirty="0" err="1" smtClean="0"/>
              <a:t>ras</a:t>
            </a:r>
            <a:r>
              <a:rPr lang="en-US" sz="2400" dirty="0" smtClean="0"/>
              <a:t>, </a:t>
            </a:r>
            <a:r>
              <a:rPr lang="en-US" sz="2400" dirty="0" err="1" smtClean="0"/>
              <a:t>jenis</a:t>
            </a:r>
            <a:r>
              <a:rPr lang="en-US" sz="2400" dirty="0" smtClean="0"/>
              <a:t> </a:t>
            </a:r>
            <a:r>
              <a:rPr lang="en-US" sz="2400" dirty="0" err="1" smtClean="0"/>
              <a:t>kelamin</a:t>
            </a:r>
            <a:r>
              <a:rPr lang="en-US" sz="2400" dirty="0" smtClean="0"/>
              <a:t>, </a:t>
            </a:r>
            <a:r>
              <a:rPr lang="en-US" sz="2400" dirty="0" err="1" smtClean="0"/>
              <a:t>atau</a:t>
            </a:r>
            <a:r>
              <a:rPr lang="en-US" sz="2400" dirty="0" smtClean="0"/>
              <a:t> </a:t>
            </a:r>
            <a:r>
              <a:rPr lang="en-US" sz="2400" dirty="0" err="1" smtClean="0"/>
              <a:t>apa</a:t>
            </a:r>
            <a:r>
              <a:rPr lang="en-US" sz="2400" dirty="0" smtClean="0"/>
              <a:t> yang </a:t>
            </a:r>
            <a:r>
              <a:rPr lang="en-US" sz="2400" dirty="0" err="1" smtClean="0"/>
              <a:t>dianggap</a:t>
            </a:r>
            <a:r>
              <a:rPr lang="en-US" sz="2400" dirty="0" smtClean="0"/>
              <a:t> </a:t>
            </a:r>
            <a:r>
              <a:rPr lang="en-US" sz="2400" dirty="0" err="1" smtClean="0"/>
              <a:t>sebagai</a:t>
            </a:r>
            <a:r>
              <a:rPr lang="en-US" sz="2400" dirty="0" smtClean="0"/>
              <a:t> </a:t>
            </a:r>
            <a:r>
              <a:rPr lang="en-US" sz="2400" dirty="0" err="1" smtClean="0"/>
              <a:t>faktor</a:t>
            </a:r>
            <a:r>
              <a:rPr lang="en-US" sz="2400" dirty="0" smtClean="0"/>
              <a:t> </a:t>
            </a:r>
            <a:r>
              <a:rPr lang="en-US" sz="2400" dirty="0" err="1" smtClean="0"/>
              <a:t>genetis</a:t>
            </a:r>
            <a:r>
              <a:rPr lang="en-US" sz="2400" dirty="0" smtClean="0"/>
              <a:t> lain), </a:t>
            </a:r>
            <a:r>
              <a:rPr lang="en-US" sz="2400" dirty="0" err="1" smtClean="0"/>
              <a:t>melainkan</a:t>
            </a:r>
            <a:r>
              <a:rPr lang="en-US" sz="2400" dirty="0" smtClean="0"/>
              <a:t> </a:t>
            </a:r>
            <a:r>
              <a:rPr lang="en-US" sz="2400" dirty="0" err="1" smtClean="0"/>
              <a:t>oleh</a:t>
            </a:r>
            <a:r>
              <a:rPr lang="en-US" sz="2400" dirty="0" smtClean="0"/>
              <a:t> </a:t>
            </a:r>
            <a:r>
              <a:rPr lang="en-US" sz="2400" dirty="0" err="1" smtClean="0"/>
              <a:t>lokasi</a:t>
            </a:r>
            <a:r>
              <a:rPr lang="en-US" sz="2400" dirty="0" smtClean="0"/>
              <a:t> </a:t>
            </a:r>
            <a:r>
              <a:rPr lang="en-US" sz="2400" dirty="0" err="1" smtClean="0"/>
              <a:t>kita</a:t>
            </a:r>
            <a:r>
              <a:rPr lang="en-US" sz="2400" dirty="0" smtClean="0"/>
              <a:t> </a:t>
            </a:r>
            <a:r>
              <a:rPr lang="en-US" sz="2400" dirty="0" err="1" smtClean="0"/>
              <a:t>dalam</a:t>
            </a:r>
            <a:r>
              <a:rPr lang="en-US" sz="2400" dirty="0" smtClean="0"/>
              <a:t> </a:t>
            </a:r>
            <a:r>
              <a:rPr lang="en-US" sz="2400" dirty="0" err="1" smtClean="0"/>
              <a:t>struktur</a:t>
            </a:r>
            <a:r>
              <a:rPr lang="en-US" sz="2400" dirty="0" smtClean="0"/>
              <a:t> </a:t>
            </a:r>
            <a:r>
              <a:rPr lang="en-US" sz="2400" dirty="0" err="1" smtClean="0"/>
              <a:t>sosial</a:t>
            </a:r>
            <a:r>
              <a:rPr lang="en-US" sz="2400" dirty="0" smtClean="0"/>
              <a:t>.</a:t>
            </a:r>
          </a:p>
          <a:p>
            <a:pPr eaLnBrk="1" hangingPunct="1">
              <a:buFontTx/>
              <a:buNone/>
            </a:pPr>
            <a:endParaRPr lang="en-US" sz="2400" b="1" dirty="0" smtClean="0"/>
          </a:p>
        </p:txBody>
      </p:sp>
    </p:spTree>
    <p:extLst>
      <p:ext uri="{BB962C8B-B14F-4D97-AF65-F5344CB8AC3E}">
        <p14:creationId xmlns:p14="http://schemas.microsoft.com/office/powerpoint/2010/main" val="1467083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3"/>
          <p:cNvSpPr>
            <a:spLocks noGrp="1" noChangeArrowheads="1"/>
          </p:cNvSpPr>
          <p:nvPr>
            <p:ph idx="1"/>
          </p:nvPr>
        </p:nvSpPr>
        <p:spPr>
          <a:xfrm>
            <a:off x="1143000" y="381000"/>
            <a:ext cx="8001000" cy="5867400"/>
          </a:xfrm>
        </p:spPr>
        <p:txBody>
          <a:bodyPr>
            <a:normAutofit/>
          </a:bodyPr>
          <a:lstStyle/>
          <a:p>
            <a:pPr eaLnBrk="1" hangingPunct="1">
              <a:buFontTx/>
              <a:buNone/>
            </a:pPr>
            <a:r>
              <a:rPr lang="en-US" b="1" dirty="0" err="1" smtClean="0">
                <a:solidFill>
                  <a:srgbClr val="CC0000"/>
                </a:solidFill>
              </a:rPr>
              <a:t>Kebudayaan</a:t>
            </a:r>
            <a:endParaRPr lang="en-US" b="1" dirty="0" smtClean="0">
              <a:solidFill>
                <a:srgbClr val="CC0000"/>
              </a:solidFill>
            </a:endParaRPr>
          </a:p>
          <a:p>
            <a:pPr eaLnBrk="1" hangingPunct="1">
              <a:buFontTx/>
              <a:buNone/>
            </a:pPr>
            <a:r>
              <a:rPr lang="en-US" sz="2400" dirty="0" smtClean="0"/>
              <a:t>Para </a:t>
            </a:r>
            <a:r>
              <a:rPr lang="en-US" sz="2400" dirty="0" err="1" smtClean="0"/>
              <a:t>sosiolog</a:t>
            </a:r>
            <a:r>
              <a:rPr lang="en-US" sz="2400" dirty="0" smtClean="0"/>
              <a:t> </a:t>
            </a:r>
            <a:r>
              <a:rPr lang="en-US" sz="2400" dirty="0" err="1" smtClean="0"/>
              <a:t>menggunakan</a:t>
            </a:r>
            <a:r>
              <a:rPr lang="en-US" sz="2400" dirty="0" smtClean="0"/>
              <a:t> </a:t>
            </a:r>
            <a:r>
              <a:rPr lang="en-US" sz="2400" dirty="0" err="1" smtClean="0"/>
              <a:t>istilah</a:t>
            </a:r>
            <a:r>
              <a:rPr lang="en-US" sz="2400" dirty="0" smtClean="0"/>
              <a:t> </a:t>
            </a:r>
            <a:r>
              <a:rPr lang="en-US" sz="2400" i="1" dirty="0" err="1" smtClean="0"/>
              <a:t>kebudayaan</a:t>
            </a:r>
            <a:r>
              <a:rPr lang="en-US" sz="2400" dirty="0" smtClean="0"/>
              <a:t> </a:t>
            </a:r>
            <a:r>
              <a:rPr lang="en-US" sz="2400" dirty="0" err="1" smtClean="0"/>
              <a:t>untuk</a:t>
            </a:r>
            <a:r>
              <a:rPr lang="en-US" sz="2400" dirty="0" smtClean="0"/>
              <a:t> </a:t>
            </a:r>
            <a:r>
              <a:rPr lang="en-US" sz="2400" dirty="0" err="1" smtClean="0"/>
              <a:t>merujuk</a:t>
            </a:r>
            <a:r>
              <a:rPr lang="en-US" sz="2400" dirty="0" smtClean="0"/>
              <a:t> </a:t>
            </a:r>
            <a:r>
              <a:rPr lang="en-US" sz="2400" dirty="0" err="1" smtClean="0"/>
              <a:t>pada</a:t>
            </a:r>
            <a:r>
              <a:rPr lang="en-US" sz="2400" dirty="0" smtClean="0"/>
              <a:t> </a:t>
            </a:r>
            <a:r>
              <a:rPr lang="en-US" sz="2400" dirty="0" err="1" smtClean="0"/>
              <a:t>bahasa</a:t>
            </a:r>
            <a:r>
              <a:rPr lang="en-US" sz="2400" dirty="0" smtClean="0"/>
              <a:t>, </a:t>
            </a:r>
            <a:r>
              <a:rPr lang="en-US" sz="2400" dirty="0" err="1" smtClean="0"/>
              <a:t>kepercayaan</a:t>
            </a:r>
            <a:r>
              <a:rPr lang="en-US" sz="2400" dirty="0" smtClean="0"/>
              <a:t>, </a:t>
            </a:r>
            <a:r>
              <a:rPr lang="en-US" sz="2400" dirty="0" err="1" smtClean="0"/>
              <a:t>nilai</a:t>
            </a:r>
            <a:r>
              <a:rPr lang="en-US" sz="2400" dirty="0" smtClean="0"/>
              <a:t>, </a:t>
            </a:r>
            <a:r>
              <a:rPr lang="en-US" sz="2400" dirty="0" err="1" smtClean="0"/>
              <a:t>perilaku</a:t>
            </a:r>
            <a:r>
              <a:rPr lang="en-US" sz="2400" dirty="0" smtClean="0"/>
              <a:t>, </a:t>
            </a:r>
            <a:r>
              <a:rPr lang="en-US" sz="2400" dirty="0" err="1" smtClean="0"/>
              <a:t>gerak-isyarat</a:t>
            </a:r>
            <a:r>
              <a:rPr lang="en-US" sz="2400" dirty="0" smtClean="0"/>
              <a:t>, </a:t>
            </a:r>
            <a:r>
              <a:rPr lang="en-US" sz="2400" dirty="0" err="1" smtClean="0"/>
              <a:t>dan</a:t>
            </a:r>
            <a:r>
              <a:rPr lang="en-US" sz="2400" dirty="0" smtClean="0"/>
              <a:t> </a:t>
            </a:r>
            <a:r>
              <a:rPr lang="en-US" sz="2400" dirty="0" err="1" smtClean="0"/>
              <a:t>bahkan</a:t>
            </a:r>
            <a:r>
              <a:rPr lang="en-US" sz="2400" dirty="0" smtClean="0"/>
              <a:t> </a:t>
            </a:r>
            <a:r>
              <a:rPr lang="en-US" sz="2400" dirty="0" err="1" smtClean="0"/>
              <a:t>objek</a:t>
            </a:r>
            <a:r>
              <a:rPr lang="en-US" sz="2400" dirty="0" smtClean="0"/>
              <a:t> material yang </a:t>
            </a:r>
            <a:r>
              <a:rPr lang="en-US" sz="2400" dirty="0" err="1" smtClean="0"/>
              <a:t>digunakan</a:t>
            </a:r>
            <a:r>
              <a:rPr lang="en-US" sz="2400" dirty="0" smtClean="0"/>
              <a:t> </a:t>
            </a:r>
            <a:r>
              <a:rPr lang="en-US" sz="2400" dirty="0" err="1" smtClean="0"/>
              <a:t>suatu</a:t>
            </a:r>
            <a:r>
              <a:rPr lang="en-US" sz="2400" dirty="0" smtClean="0"/>
              <a:t> </a:t>
            </a:r>
            <a:r>
              <a:rPr lang="en-US" sz="2400" dirty="0" err="1" smtClean="0"/>
              <a:t>kelompok</a:t>
            </a:r>
            <a:r>
              <a:rPr lang="en-US" sz="2400" dirty="0" smtClean="0"/>
              <a:t>.</a:t>
            </a:r>
          </a:p>
          <a:p>
            <a:pPr eaLnBrk="1" hangingPunct="1">
              <a:buFontTx/>
              <a:buNone/>
            </a:pPr>
            <a:r>
              <a:rPr lang="en-US" sz="2400" dirty="0" err="1" smtClean="0"/>
              <a:t>Kebudayaan</a:t>
            </a:r>
            <a:r>
              <a:rPr lang="en-US" sz="2400" dirty="0" smtClean="0"/>
              <a:t> </a:t>
            </a:r>
            <a:r>
              <a:rPr lang="en-US" sz="2400" dirty="0" err="1" smtClean="0"/>
              <a:t>merupakan</a:t>
            </a:r>
            <a:r>
              <a:rPr lang="en-US" sz="2400" dirty="0" smtClean="0"/>
              <a:t> </a:t>
            </a:r>
            <a:r>
              <a:rPr lang="en-US" sz="2400" dirty="0" err="1" smtClean="0"/>
              <a:t>kerangka</a:t>
            </a:r>
            <a:r>
              <a:rPr lang="en-US" sz="2400" dirty="0" smtClean="0"/>
              <a:t> </a:t>
            </a:r>
            <a:r>
              <a:rPr lang="en-US" sz="2400" dirty="0" err="1" smtClean="0"/>
              <a:t>terluas</a:t>
            </a:r>
            <a:r>
              <a:rPr lang="en-US" sz="2400" dirty="0" smtClean="0"/>
              <a:t> yang </a:t>
            </a:r>
            <a:r>
              <a:rPr lang="en-US" sz="2400" dirty="0" err="1" smtClean="0"/>
              <a:t>menentukan</a:t>
            </a:r>
            <a:r>
              <a:rPr lang="en-US" sz="2400" dirty="0" smtClean="0"/>
              <a:t> </a:t>
            </a:r>
            <a:r>
              <a:rPr lang="en-US" sz="2400" dirty="0" err="1" smtClean="0"/>
              <a:t>kita</a:t>
            </a:r>
            <a:r>
              <a:rPr lang="en-US" sz="2400" dirty="0" smtClean="0"/>
              <a:t> </a:t>
            </a:r>
            <a:r>
              <a:rPr lang="en-US" sz="2400" dirty="0" err="1" smtClean="0"/>
              <a:t>menjadi</a:t>
            </a:r>
            <a:r>
              <a:rPr lang="en-US" sz="2400" dirty="0" smtClean="0"/>
              <a:t> orang </a:t>
            </a:r>
            <a:r>
              <a:rPr lang="en-US" sz="2400" dirty="0" err="1" smtClean="0"/>
              <a:t>seperti</a:t>
            </a:r>
            <a:r>
              <a:rPr lang="en-US" sz="2400" dirty="0" smtClean="0"/>
              <a:t> </a:t>
            </a:r>
            <a:r>
              <a:rPr lang="en-US" sz="2400" dirty="0" err="1" smtClean="0"/>
              <a:t>bagaimana</a:t>
            </a:r>
            <a:r>
              <a:rPr lang="en-US" sz="2400" dirty="0" smtClean="0"/>
              <a:t>.</a:t>
            </a:r>
          </a:p>
          <a:p>
            <a:pPr eaLnBrk="1" hangingPunct="1">
              <a:buFontTx/>
              <a:buNone/>
            </a:pPr>
            <a:r>
              <a:rPr lang="en-US" b="1" dirty="0" err="1" smtClean="0">
                <a:solidFill>
                  <a:srgbClr val="CC0000"/>
                </a:solidFill>
              </a:rPr>
              <a:t>Kelas</a:t>
            </a:r>
            <a:r>
              <a:rPr lang="en-US" b="1" dirty="0" smtClean="0">
                <a:solidFill>
                  <a:srgbClr val="CC0000"/>
                </a:solidFill>
              </a:rPr>
              <a:t> </a:t>
            </a:r>
            <a:r>
              <a:rPr lang="en-US" b="1" dirty="0" err="1" smtClean="0">
                <a:solidFill>
                  <a:srgbClr val="CC0000"/>
                </a:solidFill>
              </a:rPr>
              <a:t>Sosial</a:t>
            </a:r>
            <a:endParaRPr lang="en-US" b="1" dirty="0" smtClean="0">
              <a:solidFill>
                <a:srgbClr val="CC0000"/>
              </a:solidFill>
            </a:endParaRPr>
          </a:p>
          <a:p>
            <a:pPr eaLnBrk="1" hangingPunct="1">
              <a:buFontTx/>
              <a:buNone/>
            </a:pPr>
            <a:r>
              <a:rPr lang="en-US" sz="2400" dirty="0" err="1" smtClean="0"/>
              <a:t>Kelas</a:t>
            </a:r>
            <a:r>
              <a:rPr lang="en-US" sz="2400" dirty="0" smtClean="0"/>
              <a:t> </a:t>
            </a:r>
            <a:r>
              <a:rPr lang="en-US" sz="2400" dirty="0" err="1" smtClean="0"/>
              <a:t>sosial</a:t>
            </a:r>
            <a:r>
              <a:rPr lang="en-US" sz="2400" dirty="0" smtClean="0"/>
              <a:t> </a:t>
            </a:r>
            <a:r>
              <a:rPr lang="en-US" sz="2400" dirty="0" err="1" smtClean="0"/>
              <a:t>tidak</a:t>
            </a:r>
            <a:r>
              <a:rPr lang="en-US" sz="2400" dirty="0" smtClean="0"/>
              <a:t> </a:t>
            </a:r>
            <a:r>
              <a:rPr lang="en-US" sz="2400" dirty="0" err="1" smtClean="0"/>
              <a:t>hanya</a:t>
            </a:r>
            <a:r>
              <a:rPr lang="en-US" sz="2400" dirty="0" smtClean="0"/>
              <a:t> </a:t>
            </a:r>
            <a:r>
              <a:rPr lang="en-US" sz="2400" dirty="0" err="1" smtClean="0"/>
              <a:t>mempengaruhi</a:t>
            </a:r>
            <a:r>
              <a:rPr lang="en-US" sz="2400" dirty="0" smtClean="0"/>
              <a:t> </a:t>
            </a:r>
            <a:r>
              <a:rPr lang="en-US" sz="2400" dirty="0" err="1" smtClean="0"/>
              <a:t>perilaku</a:t>
            </a:r>
            <a:r>
              <a:rPr lang="en-US" sz="2400" dirty="0" smtClean="0"/>
              <a:t>, </a:t>
            </a:r>
            <a:r>
              <a:rPr lang="en-US" sz="2400" dirty="0" err="1" smtClean="0"/>
              <a:t>tetapi</a:t>
            </a:r>
            <a:r>
              <a:rPr lang="en-US" sz="2400" dirty="0" smtClean="0"/>
              <a:t> </a:t>
            </a:r>
            <a:r>
              <a:rPr lang="en-US" sz="2400" dirty="0" err="1" smtClean="0"/>
              <a:t>juga</a:t>
            </a:r>
            <a:r>
              <a:rPr lang="en-US" sz="2400" dirty="0" smtClean="0"/>
              <a:t> ide </a:t>
            </a:r>
            <a:r>
              <a:rPr lang="en-US" sz="2400" dirty="0" err="1" smtClean="0"/>
              <a:t>dan</a:t>
            </a:r>
            <a:r>
              <a:rPr lang="en-US" sz="2400" dirty="0" smtClean="0"/>
              <a:t> </a:t>
            </a:r>
            <a:r>
              <a:rPr lang="en-US" sz="2400" dirty="0" err="1" smtClean="0"/>
              <a:t>sikap</a:t>
            </a:r>
            <a:r>
              <a:rPr lang="en-US" sz="2400" dirty="0" smtClean="0"/>
              <a:t> </a:t>
            </a:r>
            <a:r>
              <a:rPr lang="en-US" sz="2400" dirty="0" err="1" smtClean="0"/>
              <a:t>kita</a:t>
            </a:r>
            <a:r>
              <a:rPr lang="en-US" sz="2400" dirty="0" smtClean="0"/>
              <a:t>!</a:t>
            </a:r>
          </a:p>
          <a:p>
            <a:pPr eaLnBrk="1" hangingPunct="1">
              <a:buFontTx/>
              <a:buNone/>
            </a:pPr>
            <a:r>
              <a:rPr lang="en-US" sz="2400" dirty="0" err="1" smtClean="0"/>
              <a:t>Kelas</a:t>
            </a:r>
            <a:r>
              <a:rPr lang="en-US" sz="2400" dirty="0" smtClean="0"/>
              <a:t> </a:t>
            </a:r>
            <a:r>
              <a:rPr lang="en-US" sz="2400" dirty="0" err="1" smtClean="0"/>
              <a:t>sosial</a:t>
            </a:r>
            <a:r>
              <a:rPr lang="en-US" sz="2400" dirty="0" smtClean="0"/>
              <a:t> </a:t>
            </a:r>
            <a:r>
              <a:rPr lang="en-US" sz="2400" dirty="0" err="1" smtClean="0"/>
              <a:t>terbentuk</a:t>
            </a:r>
            <a:r>
              <a:rPr lang="en-US" sz="2400" dirty="0" smtClean="0"/>
              <a:t> </a:t>
            </a:r>
            <a:r>
              <a:rPr lang="en-US" sz="2400" dirty="0" err="1" smtClean="0"/>
              <a:t>oleh</a:t>
            </a:r>
            <a:r>
              <a:rPr lang="en-US" sz="2400" dirty="0" smtClean="0"/>
              <a:t> </a:t>
            </a:r>
            <a:r>
              <a:rPr lang="en-US" sz="2400" dirty="0" err="1" smtClean="0"/>
              <a:t>identitas</a:t>
            </a:r>
            <a:r>
              <a:rPr lang="en-US" sz="2400" dirty="0" smtClean="0"/>
              <a:t> </a:t>
            </a:r>
            <a:r>
              <a:rPr lang="en-US" sz="2400" dirty="0" err="1" smtClean="0"/>
              <a:t>kualitas</a:t>
            </a:r>
            <a:r>
              <a:rPr lang="en-US" sz="2400" dirty="0" smtClean="0"/>
              <a:t> </a:t>
            </a:r>
            <a:r>
              <a:rPr lang="en-US" sz="2400" dirty="0" err="1" smtClean="0"/>
              <a:t>sosial</a:t>
            </a:r>
            <a:r>
              <a:rPr lang="en-US" sz="2400" dirty="0" smtClean="0"/>
              <a:t>, </a:t>
            </a:r>
            <a:r>
              <a:rPr lang="en-US" sz="2400" dirty="0" err="1" smtClean="0"/>
              <a:t>seperti</a:t>
            </a:r>
            <a:r>
              <a:rPr lang="en-US" sz="2400" dirty="0" smtClean="0"/>
              <a:t> </a:t>
            </a:r>
            <a:r>
              <a:rPr lang="en-US" sz="2400" dirty="0" err="1" smtClean="0"/>
              <a:t>penghasilan</a:t>
            </a:r>
            <a:r>
              <a:rPr lang="en-US" sz="2400" dirty="0" smtClean="0"/>
              <a:t>, </a:t>
            </a:r>
            <a:r>
              <a:rPr lang="en-US" sz="2400" dirty="0" err="1" smtClean="0"/>
              <a:t>pendidikan</a:t>
            </a:r>
            <a:r>
              <a:rPr lang="en-US" sz="2400" dirty="0" smtClean="0"/>
              <a:t>, </a:t>
            </a:r>
            <a:r>
              <a:rPr lang="en-US" sz="2400" dirty="0" err="1" smtClean="0"/>
              <a:t>dan</a:t>
            </a:r>
            <a:r>
              <a:rPr lang="en-US" sz="2400" dirty="0" smtClean="0"/>
              <a:t> </a:t>
            </a:r>
            <a:r>
              <a:rPr lang="en-US" sz="2400" dirty="0" err="1" smtClean="0"/>
              <a:t>pekerjaan</a:t>
            </a:r>
            <a:r>
              <a:rPr lang="en-US" sz="2400" dirty="0" smtClean="0"/>
              <a:t>, yang </a:t>
            </a:r>
            <a:r>
              <a:rPr lang="en-US" sz="2400" dirty="0" err="1" smtClean="0"/>
              <a:t>kurang</a:t>
            </a:r>
            <a:r>
              <a:rPr lang="en-US" sz="2400" dirty="0" smtClean="0"/>
              <a:t> </a:t>
            </a:r>
            <a:r>
              <a:rPr lang="en-US" sz="2400" dirty="0" err="1" smtClean="0"/>
              <a:t>lebih</a:t>
            </a:r>
            <a:r>
              <a:rPr lang="en-US" sz="2400" dirty="0" smtClean="0"/>
              <a:t> </a:t>
            </a:r>
            <a:r>
              <a:rPr lang="en-US" sz="2400" dirty="0" err="1" smtClean="0"/>
              <a:t>sama</a:t>
            </a:r>
            <a:r>
              <a:rPr lang="en-US" sz="2400" dirty="0" smtClean="0"/>
              <a:t>.</a:t>
            </a:r>
          </a:p>
        </p:txBody>
      </p:sp>
    </p:spTree>
    <p:extLst>
      <p:ext uri="{BB962C8B-B14F-4D97-AF65-F5344CB8AC3E}">
        <p14:creationId xmlns:p14="http://schemas.microsoft.com/office/powerpoint/2010/main" val="3526303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3"/>
          <p:cNvSpPr>
            <a:spLocks noGrp="1" noChangeArrowheads="1"/>
          </p:cNvSpPr>
          <p:nvPr>
            <p:ph idx="1"/>
          </p:nvPr>
        </p:nvSpPr>
        <p:spPr>
          <a:xfrm>
            <a:off x="1143000" y="304800"/>
            <a:ext cx="7848600" cy="6019799"/>
          </a:xfrm>
        </p:spPr>
        <p:txBody>
          <a:bodyPr>
            <a:normAutofit/>
          </a:bodyPr>
          <a:lstStyle/>
          <a:p>
            <a:pPr eaLnBrk="1" hangingPunct="1">
              <a:buFontTx/>
              <a:buNone/>
            </a:pPr>
            <a:r>
              <a:rPr lang="en-US" sz="3200" b="1" dirty="0" smtClean="0">
                <a:solidFill>
                  <a:srgbClr val="CC0000"/>
                </a:solidFill>
              </a:rPr>
              <a:t>Status </a:t>
            </a:r>
            <a:r>
              <a:rPr lang="en-US" sz="3200" b="1" dirty="0" err="1" smtClean="0">
                <a:solidFill>
                  <a:srgbClr val="CC0000"/>
                </a:solidFill>
              </a:rPr>
              <a:t>Sosial</a:t>
            </a:r>
            <a:endParaRPr lang="en-US" sz="3200" b="1" dirty="0" smtClean="0">
              <a:solidFill>
                <a:srgbClr val="CC0000"/>
              </a:solidFill>
            </a:endParaRPr>
          </a:p>
          <a:p>
            <a:pPr eaLnBrk="1" hangingPunct="1">
              <a:buFontTx/>
              <a:buNone/>
            </a:pPr>
            <a:r>
              <a:rPr lang="en-US" sz="2400" b="1" dirty="0" smtClean="0"/>
              <a:t>Status</a:t>
            </a:r>
            <a:r>
              <a:rPr lang="en-US" sz="2400" dirty="0" smtClean="0"/>
              <a:t> </a:t>
            </a:r>
            <a:r>
              <a:rPr lang="en-US" sz="2400" dirty="0" err="1" smtClean="0"/>
              <a:t>merujuk</a:t>
            </a:r>
            <a:r>
              <a:rPr lang="en-US" sz="2400" dirty="0" smtClean="0"/>
              <a:t> </a:t>
            </a:r>
            <a:r>
              <a:rPr lang="en-US" sz="2400" dirty="0" err="1" smtClean="0"/>
              <a:t>pada</a:t>
            </a:r>
            <a:r>
              <a:rPr lang="en-US" sz="2400" dirty="0" smtClean="0"/>
              <a:t> </a:t>
            </a:r>
            <a:r>
              <a:rPr lang="en-US" sz="2400" i="1" dirty="0" err="1" smtClean="0"/>
              <a:t>posisi</a:t>
            </a:r>
            <a:r>
              <a:rPr lang="en-US" sz="2400" dirty="0" smtClean="0"/>
              <a:t> yang </a:t>
            </a:r>
            <a:r>
              <a:rPr lang="en-US" sz="2400" dirty="0" err="1" smtClean="0"/>
              <a:t>diduduki</a:t>
            </a:r>
            <a:r>
              <a:rPr lang="en-US" sz="2400" dirty="0" smtClean="0"/>
              <a:t> </a:t>
            </a:r>
            <a:r>
              <a:rPr lang="en-US" sz="2400" dirty="0" err="1" smtClean="0"/>
              <a:t>seseorang</a:t>
            </a:r>
            <a:r>
              <a:rPr lang="en-US" sz="2400" dirty="0" smtClean="0"/>
              <a:t>, </a:t>
            </a:r>
            <a:r>
              <a:rPr lang="en-US" sz="2400" dirty="0" err="1" smtClean="0"/>
              <a:t>baik</a:t>
            </a:r>
            <a:r>
              <a:rPr lang="en-US" sz="2400" dirty="0" smtClean="0"/>
              <a:t> </a:t>
            </a:r>
            <a:r>
              <a:rPr lang="en-US" sz="2400" dirty="0" err="1" smtClean="0"/>
              <a:t>itu</a:t>
            </a:r>
            <a:r>
              <a:rPr lang="en-US" sz="2400" dirty="0" smtClean="0"/>
              <a:t> </a:t>
            </a:r>
            <a:r>
              <a:rPr lang="en-US" sz="2400" dirty="0" err="1" smtClean="0"/>
              <a:t>tinggi</a:t>
            </a:r>
            <a:r>
              <a:rPr lang="en-US" sz="2400" dirty="0" smtClean="0"/>
              <a:t> </a:t>
            </a:r>
            <a:r>
              <a:rPr lang="en-US" sz="2400" dirty="0" err="1" smtClean="0"/>
              <a:t>maupun</a:t>
            </a:r>
            <a:r>
              <a:rPr lang="en-US" sz="2400" dirty="0" smtClean="0"/>
              <a:t> </a:t>
            </a:r>
            <a:r>
              <a:rPr lang="en-US" sz="2400" dirty="0" err="1" smtClean="0"/>
              <a:t>rendah</a:t>
            </a:r>
            <a:r>
              <a:rPr lang="en-US" sz="2400" dirty="0" smtClean="0"/>
              <a:t>.</a:t>
            </a:r>
          </a:p>
          <a:p>
            <a:pPr eaLnBrk="1" hangingPunct="1">
              <a:buFontTx/>
              <a:buNone/>
            </a:pPr>
            <a:r>
              <a:rPr lang="en-US" sz="2400" dirty="0" smtClean="0"/>
              <a:t>Kita </a:t>
            </a:r>
            <a:r>
              <a:rPr lang="en-US" sz="2400" dirty="0" err="1" smtClean="0"/>
              <a:t>dapat</a:t>
            </a:r>
            <a:r>
              <a:rPr lang="en-US" sz="2400" dirty="0" smtClean="0"/>
              <a:t> </a:t>
            </a:r>
            <a:r>
              <a:rPr lang="en-US" sz="2400" dirty="0" err="1" smtClean="0"/>
              <a:t>memiliki</a:t>
            </a:r>
            <a:r>
              <a:rPr lang="en-US" sz="2400" dirty="0" smtClean="0"/>
              <a:t> </a:t>
            </a:r>
            <a:r>
              <a:rPr lang="en-US" sz="2400" dirty="0" err="1" smtClean="0"/>
              <a:t>sejumlah</a:t>
            </a:r>
            <a:r>
              <a:rPr lang="en-US" sz="2400" dirty="0" smtClean="0"/>
              <a:t> status, </a:t>
            </a:r>
            <a:r>
              <a:rPr lang="en-US" sz="2400" dirty="0" err="1" smtClean="0"/>
              <a:t>atau</a:t>
            </a:r>
            <a:r>
              <a:rPr lang="en-US" sz="2400" dirty="0" smtClean="0"/>
              <a:t> </a:t>
            </a:r>
            <a:r>
              <a:rPr lang="en-US" sz="2400" dirty="0" err="1" smtClean="0"/>
              <a:t>apa</a:t>
            </a:r>
            <a:r>
              <a:rPr lang="en-US" sz="2400" dirty="0" smtClean="0"/>
              <a:t> yang </a:t>
            </a:r>
            <a:r>
              <a:rPr lang="en-US" sz="2400" dirty="0" err="1" smtClean="0"/>
              <a:t>disebut</a:t>
            </a:r>
            <a:r>
              <a:rPr lang="en-US" sz="2400" dirty="0" smtClean="0"/>
              <a:t> </a:t>
            </a:r>
            <a:r>
              <a:rPr lang="en-US" sz="2400" dirty="0" err="1" smtClean="0"/>
              <a:t>para</a:t>
            </a:r>
            <a:r>
              <a:rPr lang="en-US" sz="2400" dirty="0" smtClean="0"/>
              <a:t> </a:t>
            </a:r>
            <a:r>
              <a:rPr lang="en-US" sz="2400" dirty="0" err="1" smtClean="0"/>
              <a:t>sosiolog</a:t>
            </a:r>
            <a:r>
              <a:rPr lang="en-US" sz="2400" dirty="0" smtClean="0"/>
              <a:t> </a:t>
            </a:r>
            <a:r>
              <a:rPr lang="en-US" sz="2400" dirty="0" err="1" smtClean="0"/>
              <a:t>sebagai</a:t>
            </a:r>
            <a:r>
              <a:rPr lang="en-US" sz="2400" dirty="0" smtClean="0"/>
              <a:t> </a:t>
            </a:r>
            <a:r>
              <a:rPr lang="en-US" sz="2400" b="1" dirty="0" err="1" smtClean="0"/>
              <a:t>perangkat</a:t>
            </a:r>
            <a:r>
              <a:rPr lang="en-US" sz="2400" b="1" dirty="0" smtClean="0"/>
              <a:t> status</a:t>
            </a:r>
            <a:r>
              <a:rPr lang="en-US" sz="2400" dirty="0" smtClean="0"/>
              <a:t>.</a:t>
            </a:r>
          </a:p>
          <a:p>
            <a:pPr eaLnBrk="1" hangingPunct="1">
              <a:buFontTx/>
              <a:buNone/>
            </a:pPr>
            <a:r>
              <a:rPr lang="en-US" sz="2400" dirty="0" smtClean="0"/>
              <a:t>Status </a:t>
            </a:r>
            <a:r>
              <a:rPr lang="en-US" sz="2400" dirty="0" err="1" smtClean="0"/>
              <a:t>sosial</a:t>
            </a:r>
            <a:r>
              <a:rPr lang="en-US" sz="2400" dirty="0" smtClean="0"/>
              <a:t> </a:t>
            </a:r>
            <a:r>
              <a:rPr lang="en-US" sz="2400" dirty="0" err="1" smtClean="0"/>
              <a:t>juga</a:t>
            </a:r>
            <a:r>
              <a:rPr lang="en-US" sz="2400" dirty="0" smtClean="0"/>
              <a:t> </a:t>
            </a:r>
            <a:r>
              <a:rPr lang="en-US" sz="2400" dirty="0" err="1" smtClean="0"/>
              <a:t>merupakan</a:t>
            </a:r>
            <a:r>
              <a:rPr lang="en-US" sz="2400" dirty="0" smtClean="0"/>
              <a:t> </a:t>
            </a:r>
            <a:r>
              <a:rPr lang="en-US" sz="2400" dirty="0" err="1" smtClean="0"/>
              <a:t>kerangka</a:t>
            </a:r>
            <a:r>
              <a:rPr lang="en-US" sz="2400" dirty="0" smtClean="0"/>
              <a:t> </a:t>
            </a:r>
            <a:r>
              <a:rPr lang="en-US" sz="2400" dirty="0" err="1" smtClean="0"/>
              <a:t>dasar</a:t>
            </a:r>
            <a:r>
              <a:rPr lang="en-US" sz="2400" dirty="0" smtClean="0"/>
              <a:t> </a:t>
            </a:r>
            <a:r>
              <a:rPr lang="en-US" sz="2400" dirty="0" err="1" smtClean="0"/>
              <a:t>kita</a:t>
            </a:r>
            <a:r>
              <a:rPr lang="en-US" sz="2400" dirty="0" smtClean="0"/>
              <a:t> </a:t>
            </a:r>
            <a:r>
              <a:rPr lang="en-US" sz="2400" dirty="0" err="1" smtClean="0"/>
              <a:t>untuk</a:t>
            </a:r>
            <a:r>
              <a:rPr lang="en-US" sz="2400" dirty="0" smtClean="0"/>
              <a:t> </a:t>
            </a:r>
            <a:r>
              <a:rPr lang="en-US" sz="2400" dirty="0" err="1" smtClean="0"/>
              <a:t>hidup</a:t>
            </a:r>
            <a:r>
              <a:rPr lang="en-US" sz="2400" dirty="0" smtClean="0"/>
              <a:t> </a:t>
            </a:r>
            <a:r>
              <a:rPr lang="en-US" sz="2400" dirty="0" err="1" smtClean="0"/>
              <a:t>dalam</a:t>
            </a:r>
            <a:r>
              <a:rPr lang="en-US" sz="2400" dirty="0" smtClean="0"/>
              <a:t> </a:t>
            </a:r>
            <a:r>
              <a:rPr lang="en-US" sz="2400" dirty="0" err="1" smtClean="0"/>
              <a:t>suatu</a:t>
            </a:r>
            <a:r>
              <a:rPr lang="en-US" sz="2400" dirty="0" smtClean="0"/>
              <a:t> </a:t>
            </a:r>
            <a:r>
              <a:rPr lang="en-US" sz="2400" dirty="0" err="1" smtClean="0"/>
              <a:t>masyarakat</a:t>
            </a:r>
            <a:r>
              <a:rPr lang="en-US" sz="2400" dirty="0" smtClean="0"/>
              <a:t>.</a:t>
            </a:r>
          </a:p>
          <a:p>
            <a:pPr eaLnBrk="1" hangingPunct="1">
              <a:buFontTx/>
              <a:buNone/>
            </a:pPr>
            <a:r>
              <a:rPr lang="en-US" sz="3200" b="1" dirty="0" smtClean="0">
                <a:solidFill>
                  <a:srgbClr val="008000"/>
                </a:solidFill>
              </a:rPr>
              <a:t>Status </a:t>
            </a:r>
            <a:r>
              <a:rPr lang="en-US" sz="3200" b="1" dirty="0" err="1" smtClean="0">
                <a:solidFill>
                  <a:srgbClr val="008000"/>
                </a:solidFill>
              </a:rPr>
              <a:t>Bawaan</a:t>
            </a:r>
            <a:r>
              <a:rPr lang="en-US" sz="3200" b="1" dirty="0" smtClean="0">
                <a:solidFill>
                  <a:srgbClr val="008000"/>
                </a:solidFill>
              </a:rPr>
              <a:t> </a:t>
            </a:r>
            <a:r>
              <a:rPr lang="en-US" sz="3200" b="1" dirty="0" err="1" smtClean="0">
                <a:solidFill>
                  <a:srgbClr val="008000"/>
                </a:solidFill>
              </a:rPr>
              <a:t>dan</a:t>
            </a:r>
            <a:r>
              <a:rPr lang="en-US" sz="3200" b="1" dirty="0" smtClean="0">
                <a:solidFill>
                  <a:srgbClr val="008000"/>
                </a:solidFill>
              </a:rPr>
              <a:t> </a:t>
            </a:r>
            <a:r>
              <a:rPr lang="en-US" sz="3200" b="1" dirty="0" err="1" smtClean="0">
                <a:solidFill>
                  <a:srgbClr val="008000"/>
                </a:solidFill>
              </a:rPr>
              <a:t>Capaian</a:t>
            </a:r>
            <a:endParaRPr lang="en-US" sz="3200" b="1" dirty="0" smtClean="0">
              <a:solidFill>
                <a:srgbClr val="008000"/>
              </a:solidFill>
            </a:endParaRPr>
          </a:p>
          <a:p>
            <a:pPr eaLnBrk="1" hangingPunct="1">
              <a:buFontTx/>
              <a:buNone/>
            </a:pPr>
            <a:r>
              <a:rPr lang="en-US" sz="2400" b="1" dirty="0" smtClean="0"/>
              <a:t>Status </a:t>
            </a:r>
            <a:r>
              <a:rPr lang="en-US" sz="2400" b="1" dirty="0" err="1" smtClean="0"/>
              <a:t>bawaan</a:t>
            </a:r>
            <a:r>
              <a:rPr lang="en-US" sz="2400" dirty="0" smtClean="0"/>
              <a:t> </a:t>
            </a:r>
            <a:r>
              <a:rPr lang="en-US" sz="2400" dirty="0" err="1" smtClean="0"/>
              <a:t>merupakan</a:t>
            </a:r>
            <a:r>
              <a:rPr lang="en-US" sz="2400" dirty="0" smtClean="0"/>
              <a:t> status yang </a:t>
            </a:r>
            <a:r>
              <a:rPr lang="en-US" sz="2400" dirty="0" err="1" smtClean="0"/>
              <a:t>secara</a:t>
            </a:r>
            <a:r>
              <a:rPr lang="en-US" sz="2400" dirty="0" smtClean="0"/>
              <a:t> </a:t>
            </a:r>
            <a:r>
              <a:rPr lang="en-US" sz="2400" dirty="0" err="1" smtClean="0"/>
              <a:t>paksa</a:t>
            </a:r>
            <a:r>
              <a:rPr lang="en-US" sz="2400" dirty="0" smtClean="0"/>
              <a:t> </a:t>
            </a:r>
            <a:r>
              <a:rPr lang="en-US" sz="2400" dirty="0" err="1" smtClean="0"/>
              <a:t>diberikan</a:t>
            </a:r>
            <a:r>
              <a:rPr lang="en-US" sz="2400" dirty="0" smtClean="0"/>
              <a:t> </a:t>
            </a:r>
            <a:r>
              <a:rPr lang="en-US" sz="2400" dirty="0" err="1" smtClean="0"/>
              <a:t>kepada</a:t>
            </a:r>
            <a:r>
              <a:rPr lang="en-US" sz="2400" dirty="0" smtClean="0"/>
              <a:t> </a:t>
            </a:r>
            <a:r>
              <a:rPr lang="en-US" sz="2400" dirty="0" err="1" smtClean="0"/>
              <a:t>Anda</a:t>
            </a:r>
            <a:r>
              <a:rPr lang="en-US" sz="2400" dirty="0" smtClean="0"/>
              <a:t>. </a:t>
            </a:r>
            <a:r>
              <a:rPr lang="en-US" sz="2400" dirty="0" err="1" smtClean="0"/>
              <a:t>Anda</a:t>
            </a:r>
            <a:r>
              <a:rPr lang="en-US" sz="2400" dirty="0" smtClean="0"/>
              <a:t> </a:t>
            </a:r>
            <a:r>
              <a:rPr lang="en-US" sz="2400" dirty="0" err="1" smtClean="0"/>
              <a:t>tidak</a:t>
            </a:r>
            <a:r>
              <a:rPr lang="en-US" sz="2400" dirty="0" smtClean="0"/>
              <a:t> </a:t>
            </a:r>
            <a:r>
              <a:rPr lang="en-US" sz="2400" dirty="0" err="1" smtClean="0"/>
              <a:t>dapat</a:t>
            </a:r>
            <a:r>
              <a:rPr lang="en-US" sz="2400" dirty="0" smtClean="0"/>
              <a:t> </a:t>
            </a:r>
            <a:r>
              <a:rPr lang="en-US" sz="2400" dirty="0" err="1" smtClean="0"/>
              <a:t>meminta</a:t>
            </a:r>
            <a:r>
              <a:rPr lang="en-US" sz="2400" dirty="0" smtClean="0"/>
              <a:t> </a:t>
            </a:r>
            <a:r>
              <a:rPr lang="en-US" sz="2400" dirty="0" err="1" smtClean="0"/>
              <a:t>ataupun</a:t>
            </a:r>
            <a:r>
              <a:rPr lang="en-US" sz="2400" dirty="0" smtClean="0"/>
              <a:t> </a:t>
            </a:r>
            <a:r>
              <a:rPr lang="en-US" sz="2400" dirty="0" err="1" smtClean="0"/>
              <a:t>menolak</a:t>
            </a:r>
            <a:r>
              <a:rPr lang="en-US" sz="2400" dirty="0" smtClean="0"/>
              <a:t> status </a:t>
            </a:r>
            <a:r>
              <a:rPr lang="en-US" sz="2400" dirty="0" err="1" smtClean="0"/>
              <a:t>tersebut</a:t>
            </a:r>
            <a:r>
              <a:rPr lang="en-US" sz="2400" dirty="0" smtClean="0"/>
              <a:t>.</a:t>
            </a:r>
          </a:p>
          <a:p>
            <a:pPr eaLnBrk="1" hangingPunct="1">
              <a:buFontTx/>
              <a:buNone/>
            </a:pPr>
            <a:r>
              <a:rPr lang="en-US" sz="2400" b="1" dirty="0" smtClean="0"/>
              <a:t>Status </a:t>
            </a:r>
            <a:r>
              <a:rPr lang="en-US" sz="2400" b="1" dirty="0" err="1" smtClean="0"/>
              <a:t>capaian</a:t>
            </a:r>
            <a:r>
              <a:rPr lang="en-US" sz="2400" dirty="0" smtClean="0"/>
              <a:t> </a:t>
            </a:r>
            <a:r>
              <a:rPr lang="en-US" sz="2400" dirty="0" err="1" smtClean="0"/>
              <a:t>merupakan</a:t>
            </a:r>
            <a:r>
              <a:rPr lang="en-US" sz="2400" dirty="0" smtClean="0"/>
              <a:t> status yang </a:t>
            </a:r>
            <a:r>
              <a:rPr lang="en-US" sz="2400" dirty="0" err="1" smtClean="0"/>
              <a:t>Anda</a:t>
            </a:r>
            <a:r>
              <a:rPr lang="en-US" sz="2400" dirty="0" smtClean="0"/>
              <a:t> </a:t>
            </a:r>
            <a:r>
              <a:rPr lang="en-US" sz="2400" dirty="0" err="1" smtClean="0"/>
              <a:t>raih</a:t>
            </a:r>
            <a:r>
              <a:rPr lang="en-US" sz="2400" dirty="0" smtClean="0"/>
              <a:t> </a:t>
            </a:r>
            <a:r>
              <a:rPr lang="en-US" sz="2400" dirty="0" err="1" smtClean="0"/>
              <a:t>atau</a:t>
            </a:r>
            <a:r>
              <a:rPr lang="en-US" sz="2400" dirty="0" smtClean="0"/>
              <a:t> </a:t>
            </a:r>
            <a:r>
              <a:rPr lang="en-US" sz="2400" dirty="0" err="1" smtClean="0"/>
              <a:t>Anda</a:t>
            </a:r>
            <a:r>
              <a:rPr lang="en-US" sz="2400" dirty="0" smtClean="0"/>
              <a:t> </a:t>
            </a:r>
            <a:r>
              <a:rPr lang="en-US" sz="2400" dirty="0" err="1" smtClean="0"/>
              <a:t>capai</a:t>
            </a:r>
            <a:r>
              <a:rPr lang="en-US" sz="2400" dirty="0" smtClean="0"/>
              <a:t>.</a:t>
            </a:r>
            <a:endParaRPr lang="en-US" sz="2400" b="1" dirty="0" smtClean="0"/>
          </a:p>
        </p:txBody>
      </p:sp>
    </p:spTree>
    <p:extLst>
      <p:ext uri="{BB962C8B-B14F-4D97-AF65-F5344CB8AC3E}">
        <p14:creationId xmlns:p14="http://schemas.microsoft.com/office/powerpoint/2010/main" val="1096123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3"/>
          <p:cNvSpPr>
            <a:spLocks noGrp="1" noChangeArrowheads="1"/>
          </p:cNvSpPr>
          <p:nvPr>
            <p:ph idx="1"/>
          </p:nvPr>
        </p:nvSpPr>
        <p:spPr>
          <a:xfrm>
            <a:off x="1219200" y="549275"/>
            <a:ext cx="7924800" cy="5576888"/>
          </a:xfrm>
        </p:spPr>
        <p:txBody>
          <a:bodyPr/>
          <a:lstStyle/>
          <a:p>
            <a:pPr eaLnBrk="1" hangingPunct="1">
              <a:buFontTx/>
              <a:buNone/>
            </a:pPr>
            <a:r>
              <a:rPr lang="en-US" b="1" dirty="0" smtClean="0">
                <a:solidFill>
                  <a:srgbClr val="CC0000"/>
                </a:solidFill>
              </a:rPr>
              <a:t>Status </a:t>
            </a:r>
            <a:r>
              <a:rPr lang="en-US" b="1" dirty="0" err="1" smtClean="0">
                <a:solidFill>
                  <a:srgbClr val="CC0000"/>
                </a:solidFill>
              </a:rPr>
              <a:t>Sosial</a:t>
            </a:r>
            <a:endParaRPr lang="en-US" b="1" dirty="0" smtClean="0">
              <a:solidFill>
                <a:srgbClr val="CC0000"/>
              </a:solidFill>
            </a:endParaRPr>
          </a:p>
          <a:p>
            <a:pPr eaLnBrk="1" hangingPunct="1">
              <a:buFontTx/>
              <a:buNone/>
            </a:pPr>
            <a:r>
              <a:rPr lang="en-US" sz="2400" dirty="0" smtClean="0"/>
              <a:t>Status </a:t>
            </a:r>
            <a:r>
              <a:rPr lang="en-US" sz="2400" dirty="0" err="1" smtClean="0"/>
              <a:t>memberikan</a:t>
            </a:r>
            <a:r>
              <a:rPr lang="en-US" sz="2400" dirty="0" smtClean="0"/>
              <a:t> </a:t>
            </a:r>
            <a:r>
              <a:rPr lang="en-US" sz="2400" dirty="0" err="1" smtClean="0"/>
              <a:t>kita</a:t>
            </a:r>
            <a:r>
              <a:rPr lang="en-US" sz="2400" dirty="0" smtClean="0"/>
              <a:t> </a:t>
            </a:r>
            <a:r>
              <a:rPr lang="en-US" sz="2400" dirty="0" err="1" smtClean="0"/>
              <a:t>panduan</a:t>
            </a:r>
            <a:r>
              <a:rPr lang="en-US" sz="2400" dirty="0" smtClean="0"/>
              <a:t> </a:t>
            </a:r>
            <a:r>
              <a:rPr lang="en-US" sz="2400" dirty="0" err="1" smtClean="0"/>
              <a:t>bagaimana</a:t>
            </a:r>
            <a:r>
              <a:rPr lang="en-US" sz="2400" dirty="0" smtClean="0"/>
              <a:t> </a:t>
            </a:r>
            <a:r>
              <a:rPr lang="en-US" sz="2400" dirty="0" err="1" smtClean="0"/>
              <a:t>kita</a:t>
            </a:r>
            <a:r>
              <a:rPr lang="en-US" sz="2400" dirty="0" smtClean="0"/>
              <a:t> </a:t>
            </a:r>
            <a:r>
              <a:rPr lang="en-US" sz="2400" dirty="0" err="1" smtClean="0"/>
              <a:t>seharusnya</a:t>
            </a:r>
            <a:r>
              <a:rPr lang="en-US" sz="2400" dirty="0" smtClean="0"/>
              <a:t> </a:t>
            </a:r>
            <a:r>
              <a:rPr lang="en-US" sz="2400" dirty="0" err="1" smtClean="0"/>
              <a:t>bertindak</a:t>
            </a:r>
            <a:r>
              <a:rPr lang="en-US" sz="2400" dirty="0" smtClean="0"/>
              <a:t> </a:t>
            </a:r>
            <a:r>
              <a:rPr lang="en-US" sz="2400" dirty="0" err="1" smtClean="0"/>
              <a:t>atau</a:t>
            </a:r>
            <a:r>
              <a:rPr lang="en-US" sz="2400" dirty="0" smtClean="0"/>
              <a:t> </a:t>
            </a:r>
            <a:r>
              <a:rPr lang="en-US" sz="2400" dirty="0" err="1" smtClean="0"/>
              <a:t>berperasaan</a:t>
            </a:r>
            <a:r>
              <a:rPr lang="en-US" sz="2400" dirty="0" smtClean="0"/>
              <a:t>, </a:t>
            </a:r>
            <a:r>
              <a:rPr lang="en-US" sz="2400" dirty="0" err="1" smtClean="0"/>
              <a:t>apa</a:t>
            </a:r>
            <a:r>
              <a:rPr lang="en-US" sz="2400" dirty="0" smtClean="0"/>
              <a:t> yang </a:t>
            </a:r>
            <a:r>
              <a:rPr lang="en-US" sz="2400" dirty="0" err="1" smtClean="0"/>
              <a:t>dapat</a:t>
            </a:r>
            <a:r>
              <a:rPr lang="en-US" sz="2400" dirty="0" smtClean="0"/>
              <a:t> </a:t>
            </a:r>
            <a:r>
              <a:rPr lang="en-US" sz="2400" dirty="0" err="1" smtClean="0"/>
              <a:t>atau</a:t>
            </a:r>
            <a:r>
              <a:rPr lang="en-US" sz="2400" dirty="0" smtClean="0"/>
              <a:t> </a:t>
            </a:r>
            <a:r>
              <a:rPr lang="en-US" sz="2400" dirty="0" err="1" smtClean="0"/>
              <a:t>tidak</a:t>
            </a:r>
            <a:r>
              <a:rPr lang="en-US" sz="2400" dirty="0" smtClean="0"/>
              <a:t> </a:t>
            </a:r>
            <a:r>
              <a:rPr lang="en-US" sz="2400" dirty="0" err="1" smtClean="0"/>
              <a:t>dapat</a:t>
            </a:r>
            <a:r>
              <a:rPr lang="en-US" sz="2400" dirty="0" smtClean="0"/>
              <a:t> </a:t>
            </a:r>
            <a:r>
              <a:rPr lang="en-US" sz="2400" dirty="0" err="1" smtClean="0"/>
              <a:t>kita</a:t>
            </a:r>
            <a:r>
              <a:rPr lang="en-US" sz="2400" dirty="0" smtClean="0"/>
              <a:t> </a:t>
            </a:r>
            <a:r>
              <a:rPr lang="en-US" sz="2400" dirty="0" err="1" smtClean="0"/>
              <a:t>lakukan</a:t>
            </a:r>
            <a:r>
              <a:rPr lang="en-US" sz="2400" dirty="0" smtClean="0"/>
              <a:t>.</a:t>
            </a:r>
          </a:p>
          <a:p>
            <a:pPr eaLnBrk="1" hangingPunct="1">
              <a:buFontTx/>
              <a:buNone/>
            </a:pPr>
            <a:r>
              <a:rPr lang="en-US" sz="2400" dirty="0" smtClean="0"/>
              <a:t>Status </a:t>
            </a:r>
            <a:r>
              <a:rPr lang="en-US" sz="2400" dirty="0" err="1" smtClean="0"/>
              <a:t>merupakan</a:t>
            </a:r>
            <a:r>
              <a:rPr lang="en-US" sz="2400" dirty="0" smtClean="0"/>
              <a:t> </a:t>
            </a:r>
            <a:r>
              <a:rPr lang="en-US" sz="2400" dirty="0" err="1" smtClean="0"/>
              <a:t>bagian</a:t>
            </a:r>
            <a:r>
              <a:rPr lang="en-US" sz="2400" dirty="0" smtClean="0"/>
              <a:t> yang </a:t>
            </a:r>
            <a:r>
              <a:rPr lang="en-US" sz="2400" dirty="0" err="1" smtClean="0"/>
              <a:t>hakiki</a:t>
            </a:r>
            <a:r>
              <a:rPr lang="en-US" sz="2400" dirty="0" smtClean="0"/>
              <a:t> </a:t>
            </a:r>
            <a:r>
              <a:rPr lang="en-US" sz="2400" dirty="0" err="1" smtClean="0"/>
              <a:t>dalam</a:t>
            </a:r>
            <a:r>
              <a:rPr lang="en-US" sz="2400" dirty="0" smtClean="0"/>
              <a:t> </a:t>
            </a:r>
            <a:r>
              <a:rPr lang="en-US" sz="2400" dirty="0" err="1" smtClean="0"/>
              <a:t>struktur</a:t>
            </a:r>
            <a:r>
              <a:rPr lang="en-US" sz="2400" dirty="0" smtClean="0"/>
              <a:t> </a:t>
            </a:r>
            <a:r>
              <a:rPr lang="en-US" sz="2400" dirty="0" err="1" smtClean="0"/>
              <a:t>sosial</a:t>
            </a:r>
            <a:r>
              <a:rPr lang="en-US" sz="2400" dirty="0" smtClean="0"/>
              <a:t> </a:t>
            </a:r>
            <a:r>
              <a:rPr lang="en-US" sz="2400" dirty="0" err="1" smtClean="0"/>
              <a:t>sehingga</a:t>
            </a:r>
            <a:r>
              <a:rPr lang="en-US" sz="2400" dirty="0" smtClean="0"/>
              <a:t> status </a:t>
            </a:r>
            <a:r>
              <a:rPr lang="en-US" sz="2400" dirty="0" err="1" smtClean="0"/>
              <a:t>dapat</a:t>
            </a:r>
            <a:r>
              <a:rPr lang="en-US" sz="2400" dirty="0" smtClean="0"/>
              <a:t> </a:t>
            </a:r>
            <a:r>
              <a:rPr lang="en-US" sz="2400" dirty="0" err="1" smtClean="0"/>
              <a:t>ditemukan</a:t>
            </a:r>
            <a:r>
              <a:rPr lang="en-US" sz="2400" dirty="0" smtClean="0"/>
              <a:t> di </a:t>
            </a:r>
            <a:r>
              <a:rPr lang="en-US" sz="2400" dirty="0" err="1" smtClean="0"/>
              <a:t>semua</a:t>
            </a:r>
            <a:r>
              <a:rPr lang="en-US" sz="2400" dirty="0" smtClean="0"/>
              <a:t> </a:t>
            </a:r>
            <a:r>
              <a:rPr lang="en-US" sz="2400" dirty="0" err="1" smtClean="0"/>
              <a:t>kelompok</a:t>
            </a:r>
            <a:r>
              <a:rPr lang="en-US" sz="2400" dirty="0" smtClean="0"/>
              <a:t> </a:t>
            </a:r>
            <a:r>
              <a:rPr lang="en-US" sz="2400" dirty="0" err="1" smtClean="0"/>
              <a:t>manusia</a:t>
            </a:r>
            <a:r>
              <a:rPr lang="en-US" sz="2400" dirty="0" smtClean="0"/>
              <a:t>.</a:t>
            </a:r>
          </a:p>
          <a:p>
            <a:pPr eaLnBrk="1" hangingPunct="1">
              <a:buFontTx/>
              <a:buNone/>
            </a:pPr>
            <a:r>
              <a:rPr lang="en-US" sz="2400" b="1" dirty="0" err="1" smtClean="0">
                <a:solidFill>
                  <a:srgbClr val="008000"/>
                </a:solidFill>
              </a:rPr>
              <a:t>Simbol</a:t>
            </a:r>
            <a:r>
              <a:rPr lang="en-US" sz="2400" b="1" dirty="0" smtClean="0">
                <a:solidFill>
                  <a:srgbClr val="008000"/>
                </a:solidFill>
              </a:rPr>
              <a:t> Status</a:t>
            </a:r>
          </a:p>
          <a:p>
            <a:pPr eaLnBrk="1" hangingPunct="1">
              <a:buFontTx/>
              <a:buNone/>
            </a:pPr>
            <a:r>
              <a:rPr lang="en-US" sz="2400" dirty="0" smtClean="0"/>
              <a:t>Orang </a:t>
            </a:r>
            <a:r>
              <a:rPr lang="en-US" sz="2400" dirty="0" err="1" smtClean="0"/>
              <a:t>mungkin</a:t>
            </a:r>
            <a:r>
              <a:rPr lang="en-US" sz="2400" dirty="0" smtClean="0"/>
              <a:t> </a:t>
            </a:r>
            <a:r>
              <a:rPr lang="en-US" sz="2400" dirty="0" err="1" smtClean="0"/>
              <a:t>menginginkan</a:t>
            </a:r>
            <a:r>
              <a:rPr lang="en-US" sz="2400" dirty="0" smtClean="0"/>
              <a:t> agar status yang </a:t>
            </a:r>
            <a:r>
              <a:rPr lang="en-US" sz="2400" dirty="0" err="1" smtClean="0"/>
              <a:t>mereka</a:t>
            </a:r>
            <a:r>
              <a:rPr lang="en-US" sz="2400" dirty="0" smtClean="0"/>
              <a:t> </a:t>
            </a:r>
            <a:r>
              <a:rPr lang="en-US" sz="2400" dirty="0" err="1" smtClean="0"/>
              <a:t>miliki</a:t>
            </a:r>
            <a:r>
              <a:rPr lang="en-US" sz="2400" dirty="0" smtClean="0"/>
              <a:t> </a:t>
            </a:r>
            <a:r>
              <a:rPr lang="en-US" sz="2400" dirty="0" err="1" smtClean="0"/>
              <a:t>diakui</a:t>
            </a:r>
            <a:r>
              <a:rPr lang="en-US" sz="2400" dirty="0" smtClean="0"/>
              <a:t> </a:t>
            </a:r>
            <a:r>
              <a:rPr lang="en-US" sz="2400" dirty="0" err="1" smtClean="0"/>
              <a:t>oleh</a:t>
            </a:r>
            <a:r>
              <a:rPr lang="en-US" sz="2400" dirty="0" smtClean="0"/>
              <a:t> orang lain. </a:t>
            </a:r>
            <a:r>
              <a:rPr lang="en-US" sz="2400" dirty="0" err="1" smtClean="0"/>
              <a:t>Untuk</a:t>
            </a:r>
            <a:r>
              <a:rPr lang="en-US" sz="2400" dirty="0" smtClean="0"/>
              <a:t> </a:t>
            </a:r>
            <a:r>
              <a:rPr lang="en-US" sz="2400" dirty="0" err="1" smtClean="0"/>
              <a:t>itu</a:t>
            </a:r>
            <a:r>
              <a:rPr lang="en-US" sz="2400" dirty="0" smtClean="0"/>
              <a:t> </a:t>
            </a:r>
            <a:r>
              <a:rPr lang="en-US" sz="2400" dirty="0" err="1" smtClean="0"/>
              <a:t>mereka</a:t>
            </a:r>
            <a:r>
              <a:rPr lang="en-US" sz="2400" dirty="0" smtClean="0"/>
              <a:t> </a:t>
            </a:r>
            <a:r>
              <a:rPr lang="en-US" sz="2400" dirty="0" err="1" smtClean="0"/>
              <a:t>menggunakan</a:t>
            </a:r>
            <a:r>
              <a:rPr lang="en-US" sz="2400" dirty="0" smtClean="0"/>
              <a:t> </a:t>
            </a:r>
            <a:r>
              <a:rPr lang="en-US" sz="2400" b="1" dirty="0" err="1" smtClean="0"/>
              <a:t>simbol</a:t>
            </a:r>
            <a:r>
              <a:rPr lang="en-US" sz="2400" b="1" dirty="0" smtClean="0"/>
              <a:t> status</a:t>
            </a:r>
            <a:r>
              <a:rPr lang="en-US" sz="2400" dirty="0" smtClean="0"/>
              <a:t>, </a:t>
            </a:r>
            <a:r>
              <a:rPr lang="en-US" sz="2400" dirty="0" err="1" smtClean="0"/>
              <a:t>atau</a:t>
            </a:r>
            <a:r>
              <a:rPr lang="en-US" sz="2400" dirty="0" smtClean="0"/>
              <a:t> </a:t>
            </a:r>
            <a:r>
              <a:rPr lang="en-US" sz="2400" dirty="0" err="1" smtClean="0"/>
              <a:t>tanda</a:t>
            </a:r>
            <a:r>
              <a:rPr lang="en-US" sz="2400" dirty="0" smtClean="0"/>
              <a:t> yang </a:t>
            </a:r>
            <a:r>
              <a:rPr lang="en-US" sz="2400" dirty="0" err="1" smtClean="0"/>
              <a:t>mengidentifikasi</a:t>
            </a:r>
            <a:r>
              <a:rPr lang="en-US" sz="2400" dirty="0" smtClean="0"/>
              <a:t> </a:t>
            </a:r>
            <a:r>
              <a:rPr lang="en-US" sz="2400" dirty="0" err="1" smtClean="0"/>
              <a:t>suatu</a:t>
            </a:r>
            <a:r>
              <a:rPr lang="en-US" sz="2400" dirty="0" smtClean="0"/>
              <a:t> status.</a:t>
            </a:r>
          </a:p>
        </p:txBody>
      </p:sp>
    </p:spTree>
    <p:extLst>
      <p:ext uri="{BB962C8B-B14F-4D97-AF65-F5344CB8AC3E}">
        <p14:creationId xmlns:p14="http://schemas.microsoft.com/office/powerpoint/2010/main" val="569644714"/>
      </p:ext>
    </p:extLst>
  </p:cSld>
  <p:clrMapOvr>
    <a:masterClrMapping/>
  </p:clrMapOvr>
  <p:timing>
    <p:tnLst>
      <p:par>
        <p:cTn id="1" dur="indefinite" restart="never" nodeType="tmRoot"/>
      </p:par>
    </p:tnLst>
  </p:timing>
</p:sld>
</file>

<file path=ppt/theme/_rels/theme6.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andstone">
  <a:themeElements>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fontScheme name="Sandsto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2">
        <a:dk1>
          <a:srgbClr val="333333"/>
        </a:dk1>
        <a:lt1>
          <a:srgbClr val="BDB9BF"/>
        </a:lt1>
        <a:dk2>
          <a:srgbClr val="000000"/>
        </a:dk2>
        <a:lt2>
          <a:srgbClr val="333329"/>
        </a:lt2>
        <a:accent1>
          <a:srgbClr val="F4F3D9"/>
        </a:accent1>
        <a:accent2>
          <a:srgbClr val="E09142"/>
        </a:accent2>
        <a:accent3>
          <a:srgbClr val="DBD9DC"/>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3">
        <a:dk1>
          <a:srgbClr val="3D3D3D"/>
        </a:dk1>
        <a:lt1>
          <a:srgbClr val="EAEAEA"/>
        </a:lt1>
        <a:dk2>
          <a:srgbClr val="000000"/>
        </a:dk2>
        <a:lt2>
          <a:srgbClr val="333333"/>
        </a:lt2>
        <a:accent1>
          <a:srgbClr val="FFFFFF"/>
        </a:accent1>
        <a:accent2>
          <a:srgbClr val="969696"/>
        </a:accent2>
        <a:accent3>
          <a:srgbClr val="F3F3F3"/>
        </a:accent3>
        <a:accent4>
          <a:srgbClr val="333333"/>
        </a:accent4>
        <a:accent5>
          <a:srgbClr val="FFFFFF"/>
        </a:accent5>
        <a:accent6>
          <a:srgbClr val="878787"/>
        </a:accent6>
        <a:hlink>
          <a:srgbClr val="4D4D4D"/>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Sandstone">
  <a:themeElements>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fontScheme name="Sandsto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2">
        <a:dk1>
          <a:srgbClr val="333333"/>
        </a:dk1>
        <a:lt1>
          <a:srgbClr val="BDB9BF"/>
        </a:lt1>
        <a:dk2>
          <a:srgbClr val="000000"/>
        </a:dk2>
        <a:lt2>
          <a:srgbClr val="333329"/>
        </a:lt2>
        <a:accent1>
          <a:srgbClr val="F4F3D9"/>
        </a:accent1>
        <a:accent2>
          <a:srgbClr val="E09142"/>
        </a:accent2>
        <a:accent3>
          <a:srgbClr val="DBD9DC"/>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3">
        <a:dk1>
          <a:srgbClr val="3D3D3D"/>
        </a:dk1>
        <a:lt1>
          <a:srgbClr val="EAEAEA"/>
        </a:lt1>
        <a:dk2>
          <a:srgbClr val="000000"/>
        </a:dk2>
        <a:lt2>
          <a:srgbClr val="333333"/>
        </a:lt2>
        <a:accent1>
          <a:srgbClr val="FFFFFF"/>
        </a:accent1>
        <a:accent2>
          <a:srgbClr val="969696"/>
        </a:accent2>
        <a:accent3>
          <a:srgbClr val="F3F3F3"/>
        </a:accent3>
        <a:accent4>
          <a:srgbClr val="333333"/>
        </a:accent4>
        <a:accent5>
          <a:srgbClr val="FFFFFF"/>
        </a:accent5>
        <a:accent6>
          <a:srgbClr val="878787"/>
        </a:accent6>
        <a:hlink>
          <a:srgbClr val="4D4D4D"/>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Sandstone">
  <a:themeElements>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fontScheme name="Sandsto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2">
        <a:dk1>
          <a:srgbClr val="333333"/>
        </a:dk1>
        <a:lt1>
          <a:srgbClr val="BDB9BF"/>
        </a:lt1>
        <a:dk2>
          <a:srgbClr val="000000"/>
        </a:dk2>
        <a:lt2>
          <a:srgbClr val="333329"/>
        </a:lt2>
        <a:accent1>
          <a:srgbClr val="F4F3D9"/>
        </a:accent1>
        <a:accent2>
          <a:srgbClr val="E09142"/>
        </a:accent2>
        <a:accent3>
          <a:srgbClr val="DBD9DC"/>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3">
        <a:dk1>
          <a:srgbClr val="3D3D3D"/>
        </a:dk1>
        <a:lt1>
          <a:srgbClr val="EAEAEA"/>
        </a:lt1>
        <a:dk2>
          <a:srgbClr val="000000"/>
        </a:dk2>
        <a:lt2>
          <a:srgbClr val="333333"/>
        </a:lt2>
        <a:accent1>
          <a:srgbClr val="FFFFFF"/>
        </a:accent1>
        <a:accent2>
          <a:srgbClr val="969696"/>
        </a:accent2>
        <a:accent3>
          <a:srgbClr val="F3F3F3"/>
        </a:accent3>
        <a:accent4>
          <a:srgbClr val="333333"/>
        </a:accent4>
        <a:accent5>
          <a:srgbClr val="FFFFFF"/>
        </a:accent5>
        <a:accent6>
          <a:srgbClr val="878787"/>
        </a:accent6>
        <a:hlink>
          <a:srgbClr val="4D4D4D"/>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Sandstone">
  <a:themeElements>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fontScheme name="Sandsto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2">
        <a:dk1>
          <a:srgbClr val="333333"/>
        </a:dk1>
        <a:lt1>
          <a:srgbClr val="BDB9BF"/>
        </a:lt1>
        <a:dk2>
          <a:srgbClr val="000000"/>
        </a:dk2>
        <a:lt2>
          <a:srgbClr val="333329"/>
        </a:lt2>
        <a:accent1>
          <a:srgbClr val="F4F3D9"/>
        </a:accent1>
        <a:accent2>
          <a:srgbClr val="E09142"/>
        </a:accent2>
        <a:accent3>
          <a:srgbClr val="DBD9DC"/>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3">
        <a:dk1>
          <a:srgbClr val="3D3D3D"/>
        </a:dk1>
        <a:lt1>
          <a:srgbClr val="EAEAEA"/>
        </a:lt1>
        <a:dk2>
          <a:srgbClr val="000000"/>
        </a:dk2>
        <a:lt2>
          <a:srgbClr val="333333"/>
        </a:lt2>
        <a:accent1>
          <a:srgbClr val="FFFFFF"/>
        </a:accent1>
        <a:accent2>
          <a:srgbClr val="969696"/>
        </a:accent2>
        <a:accent3>
          <a:srgbClr val="F3F3F3"/>
        </a:accent3>
        <a:accent4>
          <a:srgbClr val="333333"/>
        </a:accent4>
        <a:accent5>
          <a:srgbClr val="FFFFFF"/>
        </a:accent5>
        <a:accent6>
          <a:srgbClr val="878787"/>
        </a:accent6>
        <a:hlink>
          <a:srgbClr val="4D4D4D"/>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eme2">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93B4CCAC-FD5A-4D59-B1AC-EAF45910B5A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140</TotalTime>
  <Words>480</Words>
  <Application>Microsoft Office PowerPoint</Application>
  <PresentationFormat>On-screen Show (4:3)</PresentationFormat>
  <Paragraphs>41</Paragraphs>
  <Slides>8</Slides>
  <Notes>8</Notes>
  <HiddenSlides>0</HiddenSlides>
  <MMClips>0</MMClips>
  <ScaleCrop>false</ScaleCrop>
  <HeadingPairs>
    <vt:vector size="4" baseType="variant">
      <vt:variant>
        <vt:lpstr>Theme</vt:lpstr>
      </vt:variant>
      <vt:variant>
        <vt:i4>6</vt:i4>
      </vt:variant>
      <vt:variant>
        <vt:lpstr>Slide Titles</vt:lpstr>
      </vt:variant>
      <vt:variant>
        <vt:i4>8</vt:i4>
      </vt:variant>
    </vt:vector>
  </HeadingPairs>
  <TitlesOfParts>
    <vt:vector size="14" baseType="lpstr">
      <vt:lpstr>Theme1</vt:lpstr>
      <vt:lpstr>Sandstone</vt:lpstr>
      <vt:lpstr>1_Sandstone</vt:lpstr>
      <vt:lpstr>2_Sandstone</vt:lpstr>
      <vt:lpstr>3_Sandstone</vt:lpstr>
      <vt:lpstr>Theme2</vt:lpstr>
      <vt:lpstr>STRUKTUR SOSIAL  &amp;  INTERAKSI SOSIAL </vt:lpstr>
      <vt:lpstr>JENJANG ANALISIS SOSIOLOGI</vt:lpstr>
      <vt:lpstr>PowerPoint Presentation</vt:lpstr>
      <vt:lpstr>PowerPoint Presentation</vt:lpstr>
      <vt:lpstr>PERSPEKTIF MAKROSOSIOLOGI:  STRUKTUR SOSIAL</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 SOSIAL  DAN  INTERAKSI SOSIAL </dc:title>
  <dc:creator>HP</dc:creator>
  <cp:lastModifiedBy>PDAI</cp:lastModifiedBy>
  <cp:revision>19</cp:revision>
  <dcterms:created xsi:type="dcterms:W3CDTF">2016-10-09T11:49:49Z</dcterms:created>
  <dcterms:modified xsi:type="dcterms:W3CDTF">2017-02-10T03:49:14Z</dcterms:modified>
</cp:coreProperties>
</file>