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256" r:id="rId2"/>
    <p:sldId id="273" r:id="rId3"/>
    <p:sldId id="299" r:id="rId4"/>
    <p:sldId id="277" r:id="rId5"/>
    <p:sldId id="278" r:id="rId6"/>
    <p:sldId id="282" r:id="rId7"/>
    <p:sldId id="283" r:id="rId8"/>
    <p:sldId id="285" r:id="rId9"/>
    <p:sldId id="304" r:id="rId10"/>
    <p:sldId id="303" r:id="rId11"/>
    <p:sldId id="289" r:id="rId12"/>
    <p:sldId id="291" r:id="rId13"/>
    <p:sldId id="292" r:id="rId14"/>
    <p:sldId id="294" r:id="rId15"/>
    <p:sldId id="296" r:id="rId16"/>
    <p:sldId id="297" r:id="rId17"/>
    <p:sldId id="309" r:id="rId18"/>
    <p:sldId id="31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C965C4-3A49-483B-8450-52A62F861809}" type="datetimeFigureOut">
              <a:rPr lang="en-US" smtClean="0"/>
              <a:t>12/13/2016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CDCA18-5588-42FC-B93F-213E2820115E}" type="slidenum">
              <a:rPr lang="en-US" smtClean="0"/>
              <a:t>‹#›</a:t>
            </a:fld>
            <a:endParaRPr lang="en-US"/>
          </a:p>
        </p:txBody>
      </p:sp>
    </p:spTree>
    <p:extLst>
      <p:ext uri="{BB962C8B-B14F-4D97-AF65-F5344CB8AC3E}">
        <p14:creationId xmlns:p14="http://schemas.microsoft.com/office/powerpoint/2010/main" val="269423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E20880-A9CB-45E0-A84F-0C097A1BF565}" type="slidenum">
              <a:rPr lang="en-US">
                <a:solidFill>
                  <a:prstClr val="black"/>
                </a:solidFill>
              </a:rPr>
              <a:pPr/>
              <a:t>2</a:t>
            </a:fld>
            <a:endParaRPr lang="en-US">
              <a:solidFill>
                <a:prstClr val="black"/>
              </a:solidFill>
            </a:endParaRPr>
          </a:p>
        </p:txBody>
      </p:sp>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68562B-FC34-4C71-8214-E031D731E58E}" type="slidenum">
              <a:rPr lang="en-US">
                <a:solidFill>
                  <a:prstClr val="black"/>
                </a:solidFill>
              </a:rPr>
              <a:pPr/>
              <a:t>13</a:t>
            </a:fld>
            <a:endParaRPr lang="en-US">
              <a:solidFill>
                <a:prstClr val="black"/>
              </a:solidFill>
            </a:endParaRPr>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346EEE-8C2E-4682-9C7E-F50E61DDC805}" type="slidenum">
              <a:rPr lang="en-US">
                <a:solidFill>
                  <a:prstClr val="black"/>
                </a:solidFill>
              </a:rPr>
              <a:pPr/>
              <a:t>14</a:t>
            </a:fld>
            <a:endParaRPr lang="en-US">
              <a:solidFill>
                <a:prstClr val="black"/>
              </a:solidFill>
            </a:endParaRPr>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6B3019-D001-49E6-9DE6-5F36D206482E}" type="slidenum">
              <a:rPr lang="en-US">
                <a:solidFill>
                  <a:prstClr val="black"/>
                </a:solidFill>
              </a:rPr>
              <a:pPr/>
              <a:t>15</a:t>
            </a:fld>
            <a:endParaRPr lang="en-US">
              <a:solidFill>
                <a:prstClr val="black"/>
              </a:solidFill>
            </a:endParaRPr>
          </a:p>
        </p:txBody>
      </p:sp>
      <p:sp>
        <p:nvSpPr>
          <p:cNvPr id="286722" name="Rectangle 2"/>
          <p:cNvSpPr>
            <a:spLocks noGrp="1" noRot="1" noChangeAspect="1" noChangeArrowheads="1" noTextEdit="1"/>
          </p:cNvSpPr>
          <p:nvPr>
            <p:ph type="sldImg"/>
          </p:nvPr>
        </p:nvSpPr>
        <p:spPr>
          <a:ln/>
        </p:spPr>
      </p:sp>
      <p:sp>
        <p:nvSpPr>
          <p:cNvPr id="286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57EF74-5E99-42B4-80C0-9A62CF40DC86}" type="slidenum">
              <a:rPr lang="en-US">
                <a:solidFill>
                  <a:prstClr val="black"/>
                </a:solidFill>
              </a:rPr>
              <a:pPr/>
              <a:t>16</a:t>
            </a:fld>
            <a:endParaRPr lang="en-US">
              <a:solidFill>
                <a:prstClr val="black"/>
              </a:solidFill>
            </a:endParaRPr>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DFC1FCC-16E0-4B14-97F2-478B86408330}" type="slidenum">
              <a:rPr lang="en-US"/>
              <a:pPr eaLnBrk="1" hangingPunct="1"/>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761B21-023F-4C9D-98E2-C7560A22D54B}" type="slidenum">
              <a:rPr lang="en-US">
                <a:solidFill>
                  <a:prstClr val="black"/>
                </a:solidFill>
              </a:rPr>
              <a:pPr/>
              <a:t>4</a:t>
            </a:fld>
            <a:endParaRPr lang="en-US">
              <a:solidFill>
                <a:prstClr val="black"/>
              </a:solidFill>
            </a:endParaRPr>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BF8677-774D-4124-AE81-F65798056458}" type="slidenum">
              <a:rPr lang="en-US">
                <a:solidFill>
                  <a:prstClr val="black"/>
                </a:solidFill>
              </a:rPr>
              <a:pPr/>
              <a:t>5</a:t>
            </a:fld>
            <a:endParaRPr lang="en-US">
              <a:solidFill>
                <a:prstClr val="black"/>
              </a:solidFill>
            </a:endParaRPr>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E51BC-2A77-4FCC-8CCA-3C32E8C72495}" type="slidenum">
              <a:rPr lang="en-US">
                <a:solidFill>
                  <a:prstClr val="black"/>
                </a:solidFill>
              </a:rPr>
              <a:pPr/>
              <a:t>6</a:t>
            </a:fld>
            <a:endParaRPr lang="en-US">
              <a:solidFill>
                <a:prstClr val="black"/>
              </a:solidFill>
            </a:endParaRPr>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8F03C6-5322-453E-AE23-A31B2927AFB3}" type="slidenum">
              <a:rPr lang="en-US">
                <a:solidFill>
                  <a:prstClr val="black"/>
                </a:solidFill>
              </a:rPr>
              <a:pPr/>
              <a:t>7</a:t>
            </a:fld>
            <a:endParaRPr lang="en-US">
              <a:solidFill>
                <a:prstClr val="black"/>
              </a:solidFill>
            </a:endParaRPr>
          </a:p>
        </p:txBody>
      </p:sp>
      <p:sp>
        <p:nvSpPr>
          <p:cNvPr id="273410" name="Rectangle 2"/>
          <p:cNvSpPr>
            <a:spLocks noGrp="1" noRot="1" noChangeAspect="1" noChangeArrowheads="1" noTextEdit="1"/>
          </p:cNvSpPr>
          <p:nvPr>
            <p:ph type="sldImg"/>
          </p:nvPr>
        </p:nvSpPr>
        <p:spPr>
          <a:ln/>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FB9863-CFE3-4BF1-AEE1-228FD24F7326}" type="slidenum">
              <a:rPr lang="en-US">
                <a:solidFill>
                  <a:prstClr val="black"/>
                </a:solidFill>
              </a:rPr>
              <a:pPr/>
              <a:t>8</a:t>
            </a:fld>
            <a:endParaRPr lang="en-US">
              <a:solidFill>
                <a:prstClr val="black"/>
              </a:solidFill>
            </a:endParaRPr>
          </a:p>
        </p:txBody>
      </p:sp>
      <p:sp>
        <p:nvSpPr>
          <p:cNvPr id="275458" name="Rectangle 2"/>
          <p:cNvSpPr>
            <a:spLocks noGrp="1" noRot="1" noChangeAspect="1" noChangeArrowheads="1" noTextEdit="1"/>
          </p:cNvSpPr>
          <p:nvPr>
            <p:ph type="sldImg"/>
          </p:nvPr>
        </p:nvSpPr>
        <p:spPr>
          <a:ln/>
        </p:spPr>
      </p:sp>
      <p:sp>
        <p:nvSpPr>
          <p:cNvPr id="275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4EC3E6-8C49-4577-80B5-A354A136E577}" type="slidenum">
              <a:rPr lang="en-US">
                <a:solidFill>
                  <a:prstClr val="black"/>
                </a:solidFill>
              </a:rPr>
              <a:pPr/>
              <a:t>11</a:t>
            </a:fld>
            <a:endParaRPr lang="en-US">
              <a:solidFill>
                <a:prstClr val="black"/>
              </a:solidFill>
            </a:endParaRPr>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71CEB7-13AD-46D1-9B68-42C8A259BF7C}" type="slidenum">
              <a:rPr lang="en-US">
                <a:solidFill>
                  <a:prstClr val="black"/>
                </a:solidFill>
              </a:rPr>
              <a:pPr/>
              <a:t>12</a:t>
            </a:fld>
            <a:endParaRPr lang="en-US">
              <a:solidFill>
                <a:prstClr val="black"/>
              </a:solidFill>
            </a:endParaRPr>
          </a:p>
        </p:txBody>
      </p:sp>
      <p:sp>
        <p:nvSpPr>
          <p:cNvPr id="329730" name="Rectangle 2"/>
          <p:cNvSpPr>
            <a:spLocks noGrp="1" noRot="1" noChangeAspect="1" noChangeArrowheads="1" noTextEdit="1"/>
          </p:cNvSpPr>
          <p:nvPr>
            <p:ph type="sldImg"/>
          </p:nvPr>
        </p:nvSpPr>
        <p:spPr>
          <a:ln/>
        </p:spPr>
      </p:sp>
      <p:sp>
        <p:nvSpPr>
          <p:cNvPr id="32973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smtClean="0"/>
              <a:t>Click to edit Master title style</a:t>
            </a:r>
          </a:p>
        </p:txBody>
      </p:sp>
      <p:sp>
        <p:nvSpPr>
          <p:cNvPr id="8089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smtClean="0"/>
              <a:t>Click to edit Master subtitle style</a:t>
            </a:r>
          </a:p>
        </p:txBody>
      </p:sp>
      <p:sp>
        <p:nvSpPr>
          <p:cNvPr id="80900" name="Rectangle 4"/>
          <p:cNvSpPr>
            <a:spLocks noGrp="1" noChangeArrowheads="1"/>
          </p:cNvSpPr>
          <p:nvPr>
            <p:ph type="dt" sz="half" idx="2"/>
          </p:nvPr>
        </p:nvSpPr>
        <p:spPr/>
        <p:txBody>
          <a:bodyPr/>
          <a:lstStyle>
            <a:lvl1pPr>
              <a:defRPr/>
            </a:lvl1pPr>
          </a:lstStyle>
          <a:p>
            <a:endParaRPr lang="en-US" altLang="en-US">
              <a:solidFill>
                <a:srgbClr val="000000"/>
              </a:solidFill>
            </a:endParaRPr>
          </a:p>
        </p:txBody>
      </p:sp>
      <p:sp>
        <p:nvSpPr>
          <p:cNvPr id="80901"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solidFill>
                <a:srgbClr val="000000"/>
              </a:solidFill>
            </a:endParaRPr>
          </a:p>
        </p:txBody>
      </p:sp>
      <p:sp>
        <p:nvSpPr>
          <p:cNvPr id="80902" name="Rectangle 6"/>
          <p:cNvSpPr>
            <a:spLocks noGrp="1" noChangeArrowheads="1"/>
          </p:cNvSpPr>
          <p:nvPr>
            <p:ph type="sldNum" sz="quarter" idx="4"/>
          </p:nvPr>
        </p:nvSpPr>
        <p:spPr/>
        <p:txBody>
          <a:bodyPr/>
          <a:lstStyle>
            <a:lvl1pPr>
              <a:defRPr/>
            </a:lvl1pPr>
          </a:lstStyle>
          <a:p>
            <a:fld id="{5BFA0565-764B-42DA-A8FE-7176F736B1F9}" type="slidenum">
              <a:rPr lang="en-US" altLang="en-US">
                <a:solidFill>
                  <a:srgbClr val="000000"/>
                </a:solidFill>
              </a:rPr>
              <a:pPr/>
              <a:t>‹#›</a:t>
            </a:fld>
            <a:endParaRPr lang="en-US" altLang="en-US">
              <a:solidFill>
                <a:srgbClr val="000000"/>
              </a:solidFill>
            </a:endParaRPr>
          </a:p>
        </p:txBody>
      </p:sp>
      <p:sp>
        <p:nvSpPr>
          <p:cNvPr id="80903"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en-US" sz="2400">
              <a:solidFill>
                <a:srgbClr val="000000"/>
              </a:solidFill>
              <a:latin typeface="Arial Black" pitchFamily="34" charset="0"/>
            </a:endParaRPr>
          </a:p>
        </p:txBody>
      </p:sp>
      <p:sp>
        <p:nvSpPr>
          <p:cNvPr id="80904"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latin typeface="Arial Black" pitchFamily="34" charset="0"/>
            </a:endParaRPr>
          </a:p>
        </p:txBody>
      </p:sp>
    </p:spTree>
    <p:extLst>
      <p:ext uri="{BB962C8B-B14F-4D97-AF65-F5344CB8AC3E}">
        <p14:creationId xmlns:p14="http://schemas.microsoft.com/office/powerpoint/2010/main" val="12079293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2E80271-1BFE-40E3-AF79-8C04B90B5A3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31423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9B07B6D-926A-4386-9594-8BDAC7265F1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65260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3F626AB-7F72-4631-8535-7A77C7257C2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14877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31F690A-3577-45B7-AB63-A44D63921BA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217012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1A1D4AC-9018-424C-8C27-E10016406BA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72284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11D17995-627F-445A-B41A-715B1D96DFC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179479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21AF6A2-CDAB-4DE8-9248-C770F1D9260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04388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9127F40E-DE67-4AD4-86C6-82B9CF4F2AD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50052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3342DDA1-54EA-43F0-8FCB-C5A3FA7D1FD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989071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AE558F49-0B0A-477A-BA07-303A866DA83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31649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79875"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9876"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fontAlgn="base">
              <a:spcBef>
                <a:spcPct val="0"/>
              </a:spcBef>
              <a:spcAft>
                <a:spcPct val="0"/>
              </a:spcAft>
            </a:pPr>
            <a:endParaRPr lang="en-US" altLang="en-US">
              <a:solidFill>
                <a:srgbClr val="000000"/>
              </a:solidFill>
            </a:endParaRPr>
          </a:p>
        </p:txBody>
      </p:sp>
      <p:sp>
        <p:nvSpPr>
          <p:cNvPr id="79877"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fontAlgn="base">
              <a:spcBef>
                <a:spcPct val="0"/>
              </a:spcBef>
              <a:spcAft>
                <a:spcPct val="0"/>
              </a:spcAft>
            </a:pPr>
            <a:endParaRPr lang="en-US" altLang="en-US">
              <a:solidFill>
                <a:srgbClr val="000000"/>
              </a:solidFill>
            </a:endParaRPr>
          </a:p>
        </p:txBody>
      </p:sp>
      <p:sp>
        <p:nvSpPr>
          <p:cNvPr id="79878"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mj-lt"/>
              </a:defRPr>
            </a:lvl1pPr>
          </a:lstStyle>
          <a:p>
            <a:pPr fontAlgn="base">
              <a:spcBef>
                <a:spcPct val="0"/>
              </a:spcBef>
              <a:spcAft>
                <a:spcPct val="0"/>
              </a:spcAft>
            </a:pPr>
            <a:fld id="{59B26091-851B-4FE3-A70B-9F6A9BB5A45B}" type="slidenum">
              <a:rPr lang="en-US" altLang="en-US">
                <a:solidFill>
                  <a:srgbClr val="000000"/>
                </a:solidFill>
              </a:rPr>
              <a:pPr fontAlgn="base">
                <a:spcBef>
                  <a:spcPct val="0"/>
                </a:spcBef>
                <a:spcAft>
                  <a:spcPct val="0"/>
                </a:spcAft>
              </a:pPr>
              <a:t>‹#›</a:t>
            </a:fld>
            <a:endParaRPr lang="en-US" altLang="en-US">
              <a:solidFill>
                <a:srgbClr val="000000"/>
              </a:solidFill>
            </a:endParaRPr>
          </a:p>
        </p:txBody>
      </p:sp>
      <p:sp>
        <p:nvSpPr>
          <p:cNvPr id="79879"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en-US" sz="2400">
              <a:solidFill>
                <a:srgbClr val="000000"/>
              </a:solidFill>
              <a:latin typeface="Arial Black" pitchFamily="34" charset="0"/>
            </a:endParaRPr>
          </a:p>
        </p:txBody>
      </p:sp>
      <p:sp>
        <p:nvSpPr>
          <p:cNvPr id="79880"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latin typeface="Arial Black" pitchFamily="34" charset="0"/>
            </a:endParaRPr>
          </a:p>
        </p:txBody>
      </p:sp>
    </p:spTree>
    <p:extLst>
      <p:ext uri="{BB962C8B-B14F-4D97-AF65-F5344CB8AC3E}">
        <p14:creationId xmlns:p14="http://schemas.microsoft.com/office/powerpoint/2010/main" val="10774941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b="1" dirty="0" smtClean="0"/>
              <a:t>PERUBAHAN SOSIAL DAN DAMPAKNYA</a:t>
            </a:r>
            <a:br>
              <a:rPr lang="en-US" b="1" dirty="0" smtClean="0"/>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607979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i="1" dirty="0" err="1">
                <a:solidFill>
                  <a:schemeClr val="tx1"/>
                </a:solidFill>
                <a:latin typeface="Times New Roman"/>
                <a:ea typeface="Times New Roman"/>
                <a:cs typeface="Times New Roman"/>
              </a:rPr>
              <a:t>Perubahan</a:t>
            </a:r>
            <a:r>
              <a:rPr lang="en-US" sz="4000" i="1" dirty="0">
                <a:solidFill>
                  <a:schemeClr val="tx1"/>
                </a:solidFill>
                <a:latin typeface="Times New Roman"/>
                <a:ea typeface="Times New Roman"/>
                <a:cs typeface="Times New Roman"/>
              </a:rPr>
              <a:t> yang </a:t>
            </a:r>
            <a:r>
              <a:rPr lang="en-US" sz="4000" i="1" dirty="0" err="1">
                <a:solidFill>
                  <a:schemeClr val="tx1"/>
                </a:solidFill>
                <a:latin typeface="Times New Roman"/>
                <a:ea typeface="Times New Roman"/>
                <a:cs typeface="Times New Roman"/>
              </a:rPr>
              <a:t>Tidak</a:t>
            </a:r>
            <a:r>
              <a:rPr lang="en-US" sz="4000" i="1" dirty="0">
                <a:solidFill>
                  <a:schemeClr val="tx1"/>
                </a:solidFill>
                <a:latin typeface="Times New Roman"/>
                <a:ea typeface="Times New Roman"/>
                <a:cs typeface="Times New Roman"/>
              </a:rPr>
              <a:t> </a:t>
            </a:r>
            <a:r>
              <a:rPr lang="en-US" sz="4000" i="1" dirty="0" err="1">
                <a:solidFill>
                  <a:schemeClr val="tx1"/>
                </a:solidFill>
                <a:latin typeface="Times New Roman"/>
                <a:ea typeface="Times New Roman"/>
                <a:cs typeface="Times New Roman"/>
              </a:rPr>
              <a:t>Dikehendaki</a:t>
            </a:r>
            <a:r>
              <a:rPr lang="en-US" sz="4400" u="sng" dirty="0">
                <a:solidFill>
                  <a:srgbClr val="008080"/>
                </a:solidFill>
                <a:latin typeface="Times New Roman"/>
                <a:ea typeface="Times New Roman"/>
                <a:cs typeface="Times New Roman"/>
              </a:rPr>
              <a:t/>
            </a:r>
            <a:br>
              <a:rPr lang="en-US" sz="4400" u="sng" dirty="0">
                <a:solidFill>
                  <a:srgbClr val="008080"/>
                </a:solidFill>
                <a:latin typeface="Times New Roman"/>
                <a:ea typeface="Times New Roman"/>
                <a:cs typeface="Times New Roman"/>
              </a:rPr>
            </a:br>
            <a:endParaRPr lang="en-US" dirty="0"/>
          </a:p>
        </p:txBody>
      </p:sp>
      <p:sp>
        <p:nvSpPr>
          <p:cNvPr id="3" name="Content Placeholder 2"/>
          <p:cNvSpPr>
            <a:spLocks noGrp="1"/>
          </p:cNvSpPr>
          <p:nvPr>
            <p:ph idx="1"/>
          </p:nvPr>
        </p:nvSpPr>
        <p:spPr/>
        <p:txBody>
          <a:bodyPr/>
          <a:lstStyle/>
          <a:p>
            <a:pPr marL="0" marR="0">
              <a:lnSpc>
                <a:spcPct val="115000"/>
              </a:lnSpc>
              <a:spcBef>
                <a:spcPts val="0"/>
              </a:spcBef>
              <a:spcAft>
                <a:spcPts val="1200"/>
              </a:spcAft>
            </a:pPr>
            <a:r>
              <a:rPr lang="en-US" sz="3200" dirty="0" smtClean="0">
                <a:latin typeface="+mj-lt"/>
                <a:ea typeface="Times New Roman"/>
                <a:cs typeface="Times New Roman"/>
              </a:rPr>
              <a:t>Yang </a:t>
            </a:r>
            <a:r>
              <a:rPr lang="en-US" sz="3200" dirty="0" err="1">
                <a:latin typeface="+mj-lt"/>
                <a:ea typeface="Times New Roman"/>
                <a:cs typeface="Times New Roman"/>
              </a:rPr>
              <a:t>satu</a:t>
            </a:r>
            <a:r>
              <a:rPr lang="en-US" sz="3200" dirty="0">
                <a:latin typeface="+mj-lt"/>
                <a:ea typeface="Times New Roman"/>
                <a:cs typeface="Times New Roman"/>
              </a:rPr>
              <a:t> </a:t>
            </a:r>
            <a:r>
              <a:rPr lang="en-US" sz="3200" dirty="0" err="1">
                <a:latin typeface="+mj-lt"/>
                <a:ea typeface="Times New Roman"/>
                <a:cs typeface="Times New Roman"/>
              </a:rPr>
              <a:t>ini</a:t>
            </a:r>
            <a:r>
              <a:rPr lang="en-US" sz="3200" dirty="0">
                <a:latin typeface="+mj-lt"/>
                <a:ea typeface="Times New Roman"/>
                <a:cs typeface="Times New Roman"/>
              </a:rPr>
              <a:t> </a:t>
            </a:r>
            <a:r>
              <a:rPr lang="en-US" sz="3200" dirty="0" err="1">
                <a:latin typeface="+mj-lt"/>
                <a:ea typeface="Times New Roman"/>
                <a:cs typeface="Times New Roman"/>
              </a:rPr>
              <a:t>merupakan</a:t>
            </a:r>
            <a:r>
              <a:rPr lang="en-US" sz="3200" dirty="0">
                <a:latin typeface="+mj-lt"/>
                <a:ea typeface="Times New Roman"/>
                <a:cs typeface="Times New Roman"/>
              </a:rPr>
              <a:t> </a:t>
            </a:r>
            <a:r>
              <a:rPr lang="en-US" sz="3200" dirty="0" err="1">
                <a:latin typeface="+mj-lt"/>
                <a:ea typeface="Times New Roman"/>
                <a:cs typeface="Times New Roman"/>
              </a:rPr>
              <a:t>hal</a:t>
            </a:r>
            <a:r>
              <a:rPr lang="en-US" sz="3200" dirty="0">
                <a:latin typeface="+mj-lt"/>
                <a:ea typeface="Times New Roman"/>
                <a:cs typeface="Times New Roman"/>
              </a:rPr>
              <a:t> yang </a:t>
            </a:r>
            <a:r>
              <a:rPr lang="en-US" sz="3200" dirty="0" err="1">
                <a:latin typeface="+mj-lt"/>
                <a:ea typeface="Times New Roman"/>
                <a:cs typeface="Times New Roman"/>
              </a:rPr>
              <a:t>tidak</a:t>
            </a:r>
            <a:r>
              <a:rPr lang="en-US" sz="3200" dirty="0">
                <a:latin typeface="+mj-lt"/>
                <a:ea typeface="Times New Roman"/>
                <a:cs typeface="Times New Roman"/>
              </a:rPr>
              <a:t> </a:t>
            </a:r>
            <a:r>
              <a:rPr lang="en-US" sz="3200" dirty="0" err="1">
                <a:latin typeface="+mj-lt"/>
                <a:ea typeface="Times New Roman"/>
                <a:cs typeface="Times New Roman"/>
              </a:rPr>
              <a:t>bisa</a:t>
            </a:r>
            <a:r>
              <a:rPr lang="en-US" sz="3200" dirty="0">
                <a:latin typeface="+mj-lt"/>
                <a:ea typeface="Times New Roman"/>
                <a:cs typeface="Times New Roman"/>
              </a:rPr>
              <a:t> </a:t>
            </a:r>
            <a:r>
              <a:rPr lang="en-US" sz="3200" dirty="0" err="1">
                <a:latin typeface="+mj-lt"/>
                <a:ea typeface="Times New Roman"/>
                <a:cs typeface="Times New Roman"/>
              </a:rPr>
              <a:t>dalam</a:t>
            </a:r>
            <a:r>
              <a:rPr lang="en-US" sz="3200" dirty="0">
                <a:latin typeface="+mj-lt"/>
                <a:ea typeface="Times New Roman"/>
                <a:cs typeface="Times New Roman"/>
              </a:rPr>
              <a:t> </a:t>
            </a:r>
            <a:r>
              <a:rPr lang="en-US" sz="3200" dirty="0" err="1">
                <a:latin typeface="+mj-lt"/>
                <a:ea typeface="Times New Roman"/>
                <a:cs typeface="Times New Roman"/>
              </a:rPr>
              <a:t>kendali</a:t>
            </a:r>
            <a:r>
              <a:rPr lang="en-US" sz="3200" dirty="0">
                <a:latin typeface="+mj-lt"/>
                <a:ea typeface="Times New Roman"/>
                <a:cs typeface="Times New Roman"/>
              </a:rPr>
              <a:t> </a:t>
            </a:r>
            <a:r>
              <a:rPr lang="en-US" sz="3200" dirty="0" err="1">
                <a:latin typeface="+mj-lt"/>
                <a:ea typeface="Times New Roman"/>
                <a:cs typeface="Times New Roman"/>
              </a:rPr>
              <a:t>masyarakat</a:t>
            </a:r>
            <a:r>
              <a:rPr lang="en-US" sz="3200" dirty="0">
                <a:latin typeface="+mj-lt"/>
                <a:ea typeface="Times New Roman"/>
                <a:cs typeface="Times New Roman"/>
              </a:rPr>
              <a:t> </a:t>
            </a:r>
            <a:r>
              <a:rPr lang="en-US" sz="3200" dirty="0" err="1">
                <a:latin typeface="+mj-lt"/>
                <a:ea typeface="Times New Roman"/>
                <a:cs typeface="Times New Roman"/>
              </a:rPr>
              <a:t>dan</a:t>
            </a:r>
            <a:r>
              <a:rPr lang="en-US" sz="3200" dirty="0">
                <a:latin typeface="+mj-lt"/>
                <a:ea typeface="Times New Roman"/>
                <a:cs typeface="Times New Roman"/>
              </a:rPr>
              <a:t> </a:t>
            </a:r>
            <a:r>
              <a:rPr lang="en-US" sz="3200" dirty="0" err="1">
                <a:latin typeface="+mj-lt"/>
                <a:ea typeface="Times New Roman"/>
                <a:cs typeface="Times New Roman"/>
              </a:rPr>
              <a:t>biasanya</a:t>
            </a:r>
            <a:r>
              <a:rPr lang="en-US" sz="3200" dirty="0">
                <a:latin typeface="+mj-lt"/>
                <a:ea typeface="Times New Roman"/>
                <a:cs typeface="Times New Roman"/>
              </a:rPr>
              <a:t> </a:t>
            </a:r>
            <a:r>
              <a:rPr lang="en-US" sz="3200" dirty="0" err="1">
                <a:latin typeface="+mj-lt"/>
                <a:ea typeface="Times New Roman"/>
                <a:cs typeface="Times New Roman"/>
              </a:rPr>
              <a:t>menghasilkan</a:t>
            </a:r>
            <a:r>
              <a:rPr lang="en-US" sz="3200" dirty="0">
                <a:latin typeface="+mj-lt"/>
                <a:ea typeface="Times New Roman"/>
                <a:cs typeface="Times New Roman"/>
              </a:rPr>
              <a:t> </a:t>
            </a:r>
            <a:r>
              <a:rPr lang="en-US" sz="3200" dirty="0" err="1">
                <a:latin typeface="+mj-lt"/>
                <a:ea typeface="Times New Roman"/>
                <a:cs typeface="Times New Roman"/>
              </a:rPr>
              <a:t>masalah</a:t>
            </a:r>
            <a:r>
              <a:rPr lang="en-US" sz="3200" dirty="0">
                <a:latin typeface="+mj-lt"/>
                <a:ea typeface="Times New Roman"/>
                <a:cs typeface="Times New Roman"/>
              </a:rPr>
              <a:t> yang </a:t>
            </a:r>
            <a:r>
              <a:rPr lang="en-US" sz="3200" dirty="0" err="1">
                <a:latin typeface="+mj-lt"/>
                <a:ea typeface="Times New Roman"/>
                <a:cs typeface="Times New Roman"/>
              </a:rPr>
              <a:t>memicu</a:t>
            </a:r>
            <a:r>
              <a:rPr lang="en-US" sz="3200" dirty="0">
                <a:latin typeface="+mj-lt"/>
                <a:ea typeface="Times New Roman"/>
                <a:cs typeface="Times New Roman"/>
              </a:rPr>
              <a:t> </a:t>
            </a:r>
            <a:r>
              <a:rPr lang="en-US" sz="3200" dirty="0" err="1">
                <a:latin typeface="+mj-lt"/>
                <a:ea typeface="Times New Roman"/>
                <a:cs typeface="Times New Roman"/>
              </a:rPr>
              <a:t>kendala</a:t>
            </a:r>
            <a:r>
              <a:rPr lang="en-US" sz="3200" dirty="0">
                <a:latin typeface="+mj-lt"/>
                <a:ea typeface="Times New Roman"/>
                <a:cs typeface="Times New Roman"/>
              </a:rPr>
              <a:t> </a:t>
            </a:r>
            <a:r>
              <a:rPr lang="en-US" sz="3200" dirty="0" err="1">
                <a:latin typeface="+mj-lt"/>
                <a:ea typeface="Times New Roman"/>
                <a:cs typeface="Times New Roman"/>
              </a:rPr>
              <a:t>dalam</a:t>
            </a:r>
            <a:r>
              <a:rPr lang="en-US" sz="3200" dirty="0">
                <a:latin typeface="+mj-lt"/>
                <a:ea typeface="Times New Roman"/>
                <a:cs typeface="Times New Roman"/>
              </a:rPr>
              <a:t> </a:t>
            </a:r>
            <a:r>
              <a:rPr lang="en-US" sz="3200" dirty="0" err="1">
                <a:latin typeface="+mj-lt"/>
                <a:ea typeface="Times New Roman"/>
                <a:cs typeface="Times New Roman"/>
              </a:rPr>
              <a:t>masyarakat</a:t>
            </a:r>
            <a:r>
              <a:rPr lang="en-US" sz="3200" dirty="0">
                <a:latin typeface="+mj-lt"/>
                <a:ea typeface="Times New Roman"/>
                <a:cs typeface="Times New Roman"/>
              </a:rPr>
              <a:t>.</a:t>
            </a:r>
            <a:br>
              <a:rPr lang="en-US" sz="3200" dirty="0">
                <a:latin typeface="+mj-lt"/>
                <a:ea typeface="Times New Roman"/>
                <a:cs typeface="Times New Roman"/>
              </a:rPr>
            </a:br>
            <a:r>
              <a:rPr lang="en-US" sz="3200" dirty="0" err="1">
                <a:latin typeface="+mj-lt"/>
                <a:ea typeface="Times New Roman"/>
                <a:cs typeface="Times New Roman"/>
              </a:rPr>
              <a:t>Contoh</a:t>
            </a:r>
            <a:r>
              <a:rPr lang="en-US" sz="3200" dirty="0">
                <a:latin typeface="+mj-lt"/>
                <a:ea typeface="Times New Roman"/>
                <a:cs typeface="Times New Roman"/>
              </a:rPr>
              <a:t> : </a:t>
            </a:r>
            <a:endParaRPr lang="en-US" sz="3200" dirty="0" smtClean="0">
              <a:latin typeface="+mj-lt"/>
              <a:ea typeface="Times New Roman"/>
              <a:cs typeface="Times New Roman"/>
            </a:endParaRPr>
          </a:p>
          <a:p>
            <a:pPr marL="0" marR="0">
              <a:lnSpc>
                <a:spcPct val="115000"/>
              </a:lnSpc>
              <a:spcBef>
                <a:spcPts val="0"/>
              </a:spcBef>
              <a:spcAft>
                <a:spcPts val="1200"/>
              </a:spcAft>
            </a:pPr>
            <a:r>
              <a:rPr lang="en-US" sz="3200" dirty="0" err="1">
                <a:latin typeface="+mj-lt"/>
                <a:ea typeface="Times New Roman"/>
                <a:cs typeface="Times New Roman"/>
              </a:rPr>
              <a:t>B</a:t>
            </a:r>
            <a:r>
              <a:rPr lang="en-US" sz="3200" dirty="0" err="1" smtClean="0">
                <a:latin typeface="+mj-lt"/>
                <a:ea typeface="Times New Roman"/>
                <a:cs typeface="Times New Roman"/>
              </a:rPr>
              <a:t>encana</a:t>
            </a:r>
            <a:r>
              <a:rPr lang="en-US" sz="3200" dirty="0" smtClean="0">
                <a:latin typeface="+mj-lt"/>
                <a:ea typeface="Times New Roman"/>
                <a:cs typeface="Times New Roman"/>
              </a:rPr>
              <a:t> </a:t>
            </a:r>
            <a:r>
              <a:rPr lang="en-US" sz="3200" dirty="0" err="1">
                <a:latin typeface="+mj-lt"/>
                <a:ea typeface="Times New Roman"/>
                <a:cs typeface="Times New Roman"/>
              </a:rPr>
              <a:t>alam</a:t>
            </a:r>
            <a:r>
              <a:rPr lang="en-US" sz="3200" dirty="0" smtClean="0">
                <a:latin typeface="+mj-lt"/>
                <a:ea typeface="Times New Roman"/>
                <a:cs typeface="Times New Roman"/>
              </a:rPr>
              <a:t>.</a:t>
            </a:r>
          </a:p>
          <a:p>
            <a:pPr marL="0" lvl="2" indent="-342900">
              <a:lnSpc>
                <a:spcPct val="115000"/>
              </a:lnSpc>
              <a:spcBef>
                <a:spcPts val="0"/>
              </a:spcBef>
              <a:spcAft>
                <a:spcPts val="1200"/>
              </a:spcAft>
            </a:pPr>
            <a:r>
              <a:rPr lang="id-ID" sz="2800" dirty="0">
                <a:latin typeface="+mj-lt"/>
              </a:rPr>
              <a:t>Krisis Moneter </a:t>
            </a:r>
            <a:r>
              <a:rPr lang="id-ID" sz="2800" dirty="0">
                <a:latin typeface="+mj-lt"/>
                <a:sym typeface="Wingdings" pitchFamily="2" charset="2"/>
              </a:rPr>
              <a:t></a:t>
            </a:r>
            <a:r>
              <a:rPr lang="id-ID" sz="2800" dirty="0">
                <a:latin typeface="+mj-lt"/>
              </a:rPr>
              <a:t> Krisis Ekonomi </a:t>
            </a:r>
            <a:r>
              <a:rPr lang="id-ID" sz="2800" dirty="0">
                <a:latin typeface="+mj-lt"/>
                <a:sym typeface="Wingdings" pitchFamily="2" charset="2"/>
              </a:rPr>
              <a:t></a:t>
            </a:r>
            <a:r>
              <a:rPr lang="id-ID" sz="2800" dirty="0">
                <a:latin typeface="+mj-lt"/>
              </a:rPr>
              <a:t> Krisis Sosial </a:t>
            </a:r>
            <a:r>
              <a:rPr lang="id-ID" sz="2800" dirty="0">
                <a:latin typeface="+mj-lt"/>
                <a:sym typeface="Wingdings" pitchFamily="2" charset="2"/>
              </a:rPr>
              <a:t></a:t>
            </a:r>
            <a:r>
              <a:rPr lang="id-ID" sz="2800" dirty="0">
                <a:latin typeface="+mj-lt"/>
              </a:rPr>
              <a:t> Krisis Moral.</a:t>
            </a:r>
            <a:endParaRPr lang="en-US" sz="2800" dirty="0">
              <a:latin typeface="+mj-lt"/>
            </a:endParaRPr>
          </a:p>
          <a:p>
            <a:pPr marL="0" marR="0">
              <a:lnSpc>
                <a:spcPct val="115000"/>
              </a:lnSpc>
              <a:spcBef>
                <a:spcPts val="0"/>
              </a:spcBef>
              <a:spcAft>
                <a:spcPts val="1200"/>
              </a:spcAft>
            </a:pPr>
            <a:endParaRPr lang="en-US" sz="3600" dirty="0" smtClean="0">
              <a:latin typeface="Calibri"/>
              <a:ea typeface="Calibri"/>
              <a:cs typeface="Times New Roman"/>
            </a:endParaRPr>
          </a:p>
          <a:p>
            <a:endParaRPr lang="en-US" dirty="0"/>
          </a:p>
        </p:txBody>
      </p:sp>
    </p:spTree>
    <p:extLst>
      <p:ext uri="{BB962C8B-B14F-4D97-AF65-F5344CB8AC3E}">
        <p14:creationId xmlns:p14="http://schemas.microsoft.com/office/powerpoint/2010/main" val="1789493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457200"/>
            <a:ext cx="8229600" cy="990600"/>
          </a:xfrm>
        </p:spPr>
        <p:txBody>
          <a:bodyPr/>
          <a:lstStyle/>
          <a:p>
            <a:pPr algn="ctr"/>
            <a:r>
              <a:rPr lang="en-US" sz="3200" b="1" dirty="0" err="1">
                <a:solidFill>
                  <a:schemeClr val="tx1"/>
                </a:solidFill>
                <a:effectLst>
                  <a:outerShdw blurRad="38100" dist="38100" dir="2700000" algn="tl">
                    <a:srgbClr val="000000">
                      <a:alpha val="43137"/>
                    </a:srgbClr>
                  </a:outerShdw>
                </a:effectLst>
                <a:latin typeface="Georgia" pitchFamily="18" charset="0"/>
              </a:rPr>
              <a:t>Faktor</a:t>
            </a:r>
            <a:r>
              <a:rPr lang="en-US" sz="3200" b="1" dirty="0">
                <a:solidFill>
                  <a:schemeClr val="tx1"/>
                </a:solidFill>
                <a:effectLst>
                  <a:outerShdw blurRad="38100" dist="38100" dir="2700000" algn="tl">
                    <a:srgbClr val="000000">
                      <a:alpha val="43137"/>
                    </a:srgbClr>
                  </a:outerShdw>
                </a:effectLst>
                <a:latin typeface="Georgia" pitchFamily="18" charset="0"/>
              </a:rPr>
              <a:t> </a:t>
            </a:r>
            <a:r>
              <a:rPr lang="en-US" sz="3200" b="1" dirty="0" err="1">
                <a:solidFill>
                  <a:schemeClr val="tx1"/>
                </a:solidFill>
                <a:effectLst>
                  <a:outerShdw blurRad="38100" dist="38100" dir="2700000" algn="tl">
                    <a:srgbClr val="000000">
                      <a:alpha val="43137"/>
                    </a:srgbClr>
                  </a:outerShdw>
                </a:effectLst>
                <a:latin typeface="Georgia" pitchFamily="18" charset="0"/>
              </a:rPr>
              <a:t>Faktor</a:t>
            </a:r>
            <a:r>
              <a:rPr lang="en-US" sz="3200" b="1" dirty="0">
                <a:solidFill>
                  <a:schemeClr val="tx1"/>
                </a:solidFill>
                <a:effectLst>
                  <a:outerShdw blurRad="38100" dist="38100" dir="2700000" algn="tl">
                    <a:srgbClr val="000000">
                      <a:alpha val="43137"/>
                    </a:srgbClr>
                  </a:outerShdw>
                </a:effectLst>
                <a:latin typeface="Georgia" pitchFamily="18" charset="0"/>
              </a:rPr>
              <a:t> </a:t>
            </a:r>
            <a:r>
              <a:rPr lang="en-US" sz="3200" b="1" dirty="0" err="1">
                <a:solidFill>
                  <a:schemeClr val="tx1"/>
                </a:solidFill>
                <a:effectLst>
                  <a:outerShdw blurRad="38100" dist="38100" dir="2700000" algn="tl">
                    <a:srgbClr val="000000">
                      <a:alpha val="43137"/>
                    </a:srgbClr>
                  </a:outerShdw>
                </a:effectLst>
                <a:latin typeface="Georgia" pitchFamily="18" charset="0"/>
              </a:rPr>
              <a:t>Penyebab</a:t>
            </a:r>
            <a:r>
              <a:rPr lang="en-US" sz="3200" b="1" dirty="0">
                <a:solidFill>
                  <a:schemeClr val="tx1"/>
                </a:solidFill>
                <a:effectLst>
                  <a:outerShdw blurRad="38100" dist="38100" dir="2700000" algn="tl">
                    <a:srgbClr val="000000">
                      <a:alpha val="43137"/>
                    </a:srgbClr>
                  </a:outerShdw>
                </a:effectLst>
                <a:latin typeface="Georgia" pitchFamily="18" charset="0"/>
              </a:rPr>
              <a:t> </a:t>
            </a:r>
            <a:r>
              <a:rPr lang="en-US" sz="3200" b="1" dirty="0" err="1">
                <a:solidFill>
                  <a:schemeClr val="tx1"/>
                </a:solidFill>
                <a:effectLst>
                  <a:outerShdw blurRad="38100" dist="38100" dir="2700000" algn="tl">
                    <a:srgbClr val="000000">
                      <a:alpha val="43137"/>
                    </a:srgbClr>
                  </a:outerShdw>
                </a:effectLst>
                <a:latin typeface="Georgia" pitchFamily="18" charset="0"/>
              </a:rPr>
              <a:t>Perubahan</a:t>
            </a:r>
            <a:r>
              <a:rPr lang="en-US" sz="3200" b="1" dirty="0">
                <a:solidFill>
                  <a:schemeClr val="tx1"/>
                </a:solidFill>
                <a:effectLst>
                  <a:outerShdw blurRad="38100" dist="38100" dir="2700000" algn="tl">
                    <a:srgbClr val="000000">
                      <a:alpha val="43137"/>
                    </a:srgbClr>
                  </a:outerShdw>
                </a:effectLst>
                <a:latin typeface="Georgia" pitchFamily="18" charset="0"/>
              </a:rPr>
              <a:t> </a:t>
            </a:r>
            <a:br>
              <a:rPr lang="en-US" sz="3200" b="1" dirty="0">
                <a:solidFill>
                  <a:schemeClr val="tx1"/>
                </a:solidFill>
                <a:effectLst>
                  <a:outerShdw blurRad="38100" dist="38100" dir="2700000" algn="tl">
                    <a:srgbClr val="000000">
                      <a:alpha val="43137"/>
                    </a:srgbClr>
                  </a:outerShdw>
                </a:effectLst>
                <a:latin typeface="Georgia" pitchFamily="18" charset="0"/>
              </a:rPr>
            </a:br>
            <a:r>
              <a:rPr lang="en-US" sz="3200" b="1" dirty="0" err="1">
                <a:solidFill>
                  <a:schemeClr val="tx1"/>
                </a:solidFill>
                <a:effectLst>
                  <a:outerShdw blurRad="38100" dist="38100" dir="2700000" algn="tl">
                    <a:srgbClr val="000000">
                      <a:alpha val="43137"/>
                    </a:srgbClr>
                  </a:outerShdw>
                </a:effectLst>
                <a:latin typeface="Georgia" pitchFamily="18" charset="0"/>
              </a:rPr>
              <a:t>Sosial</a:t>
            </a:r>
            <a:r>
              <a:rPr lang="en-US" sz="3200" b="1" dirty="0">
                <a:solidFill>
                  <a:schemeClr val="tx1"/>
                </a:solidFill>
                <a:effectLst>
                  <a:outerShdw blurRad="38100" dist="38100" dir="2700000" algn="tl">
                    <a:srgbClr val="000000">
                      <a:alpha val="43137"/>
                    </a:srgbClr>
                  </a:outerShdw>
                </a:effectLst>
                <a:latin typeface="Georgia" pitchFamily="18" charset="0"/>
              </a:rPr>
              <a:t> </a:t>
            </a:r>
            <a:r>
              <a:rPr lang="en-US" sz="3200" b="1" dirty="0" err="1">
                <a:solidFill>
                  <a:schemeClr val="tx1"/>
                </a:solidFill>
                <a:effectLst>
                  <a:outerShdw blurRad="38100" dist="38100" dir="2700000" algn="tl">
                    <a:srgbClr val="000000">
                      <a:alpha val="43137"/>
                    </a:srgbClr>
                  </a:outerShdw>
                </a:effectLst>
                <a:latin typeface="Georgia" pitchFamily="18" charset="0"/>
              </a:rPr>
              <a:t>dan</a:t>
            </a:r>
            <a:r>
              <a:rPr lang="en-US" sz="3200" b="1" dirty="0">
                <a:solidFill>
                  <a:schemeClr val="tx1"/>
                </a:solidFill>
                <a:effectLst>
                  <a:outerShdw blurRad="38100" dist="38100" dir="2700000" algn="tl">
                    <a:srgbClr val="000000">
                      <a:alpha val="43137"/>
                    </a:srgbClr>
                  </a:outerShdw>
                </a:effectLst>
                <a:latin typeface="Georgia" pitchFamily="18" charset="0"/>
              </a:rPr>
              <a:t> </a:t>
            </a:r>
            <a:r>
              <a:rPr lang="en-US" sz="3200" b="1" dirty="0" err="1">
                <a:solidFill>
                  <a:schemeClr val="tx1"/>
                </a:solidFill>
                <a:effectLst>
                  <a:outerShdw blurRad="38100" dist="38100" dir="2700000" algn="tl">
                    <a:srgbClr val="000000">
                      <a:alpha val="43137"/>
                    </a:srgbClr>
                  </a:outerShdw>
                </a:effectLst>
                <a:latin typeface="Georgia" pitchFamily="18" charset="0"/>
              </a:rPr>
              <a:t>Kebudayaan</a:t>
            </a:r>
            <a:endParaRPr lang="en-US" sz="3200" b="1" dirty="0">
              <a:solidFill>
                <a:schemeClr val="tx1"/>
              </a:solidFill>
              <a:effectLst>
                <a:outerShdw blurRad="38100" dist="38100" dir="2700000" algn="tl">
                  <a:srgbClr val="000000">
                    <a:alpha val="43137"/>
                  </a:srgbClr>
                </a:outerShdw>
              </a:effectLst>
              <a:latin typeface="Georgia" pitchFamily="18" charset="0"/>
            </a:endParaRPr>
          </a:p>
        </p:txBody>
      </p:sp>
      <p:sp>
        <p:nvSpPr>
          <p:cNvPr id="94211" name="Rectangle 3"/>
          <p:cNvSpPr>
            <a:spLocks noGrp="1" noChangeArrowheads="1"/>
          </p:cNvSpPr>
          <p:nvPr>
            <p:ph idx="1"/>
          </p:nvPr>
        </p:nvSpPr>
        <p:spPr>
          <a:xfrm>
            <a:off x="0" y="1752600"/>
            <a:ext cx="9144000" cy="5105400"/>
          </a:xfrm>
        </p:spPr>
        <p:txBody>
          <a:bodyPr/>
          <a:lstStyle/>
          <a:p>
            <a:pPr marL="463550" indent="-463550"/>
            <a:r>
              <a:rPr lang="en-US" b="1" i="1">
                <a:latin typeface="Square721 BT" pitchFamily="34" charset="0"/>
              </a:rPr>
              <a:t>Penyebab dari dalam</a:t>
            </a:r>
          </a:p>
          <a:p>
            <a:pPr marL="463550" indent="-463550">
              <a:buFont typeface="Wingdings" pitchFamily="2" charset="2"/>
              <a:buNone/>
            </a:pPr>
            <a:r>
              <a:rPr lang="en-US">
                <a:latin typeface="Square721 BT" pitchFamily="34" charset="0"/>
              </a:rPr>
              <a:t>1. Bertambah/berkurangnya jumlah penduduk dalam jumlah banyak dan dalam waktu singkat.</a:t>
            </a:r>
          </a:p>
          <a:p>
            <a:pPr marL="463550" indent="-463550">
              <a:buFont typeface="Wingdings" pitchFamily="2" charset="2"/>
              <a:buNone/>
            </a:pPr>
            <a:r>
              <a:rPr lang="en-US">
                <a:latin typeface="Square721 BT" pitchFamily="34" charset="0"/>
                <a:sym typeface="Wingdings" pitchFamily="2" charset="2"/>
              </a:rPr>
              <a:t> </a:t>
            </a:r>
            <a:r>
              <a:rPr lang="en-US">
                <a:latin typeface="Square721 BT" pitchFamily="34" charset="0"/>
              </a:rPr>
              <a:t>Perubahan  ini menyebabkan perubahan dalam struktur dan lembaga kemasy, juga perubahan norma dan kelembagaan sosial </a:t>
            </a:r>
            <a:r>
              <a:rPr lang="en-US">
                <a:latin typeface="Square721 BT" pitchFamily="34" charset="0"/>
                <a:sym typeface="Wingdings" pitchFamily="2" charset="2"/>
              </a:rPr>
              <a:t> pembagian kerja, stratifikasi sosial dll.</a:t>
            </a:r>
          </a:p>
        </p:txBody>
      </p:sp>
    </p:spTree>
    <p:extLst>
      <p:ext uri="{BB962C8B-B14F-4D97-AF65-F5344CB8AC3E}">
        <p14:creationId xmlns:p14="http://schemas.microsoft.com/office/powerpoint/2010/main" val="2278033394"/>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p:txBody>
          <a:bodyPr/>
          <a:lstStyle/>
          <a:p>
            <a:r>
              <a:rPr lang="en-US" sz="3200" dirty="0" err="1">
                <a:solidFill>
                  <a:schemeClr val="tx1"/>
                </a:solidFill>
              </a:rPr>
              <a:t>Contoh</a:t>
            </a:r>
            <a:r>
              <a:rPr lang="en-US" sz="3200" dirty="0">
                <a:solidFill>
                  <a:schemeClr val="tx1"/>
                </a:solidFill>
              </a:rPr>
              <a:t> </a:t>
            </a:r>
            <a:r>
              <a:rPr lang="en-US" sz="3200" dirty="0">
                <a:solidFill>
                  <a:schemeClr val="tx1"/>
                </a:solidFill>
                <a:sym typeface="Wingdings" pitchFamily="2" charset="2"/>
              </a:rPr>
              <a:t> </a:t>
            </a:r>
            <a:r>
              <a:rPr lang="en-US" sz="3200" b="1" i="1" dirty="0" err="1">
                <a:solidFill>
                  <a:schemeClr val="tx1"/>
                </a:solidFill>
              </a:rPr>
              <a:t>Penemuan-penemuan</a:t>
            </a:r>
            <a:r>
              <a:rPr lang="en-US" sz="3200" b="1" i="1" dirty="0">
                <a:solidFill>
                  <a:schemeClr val="tx1"/>
                </a:solidFill>
              </a:rPr>
              <a:t> </a:t>
            </a:r>
            <a:br>
              <a:rPr lang="en-US" sz="3200" b="1" i="1" dirty="0">
                <a:solidFill>
                  <a:schemeClr val="tx1"/>
                </a:solidFill>
              </a:rPr>
            </a:br>
            <a:r>
              <a:rPr lang="en-US" sz="3200" b="1" i="1" dirty="0">
                <a:solidFill>
                  <a:schemeClr val="tx1"/>
                </a:solidFill>
              </a:rPr>
              <a:t>                  </a:t>
            </a:r>
            <a:r>
              <a:rPr lang="en-US" sz="3200" b="1" i="1" dirty="0" err="1">
                <a:solidFill>
                  <a:schemeClr val="tx1"/>
                </a:solidFill>
              </a:rPr>
              <a:t>baru</a:t>
            </a:r>
            <a:r>
              <a:rPr lang="en-US" sz="3200" b="1" i="1" dirty="0">
                <a:solidFill>
                  <a:schemeClr val="tx1"/>
                </a:solidFill>
              </a:rPr>
              <a:t> innovation)</a:t>
            </a:r>
          </a:p>
        </p:txBody>
      </p:sp>
      <p:sp>
        <p:nvSpPr>
          <p:cNvPr id="328707" name="Rectangle 3"/>
          <p:cNvSpPr>
            <a:spLocks noGrp="1" noChangeArrowheads="1"/>
          </p:cNvSpPr>
          <p:nvPr>
            <p:ph idx="1"/>
          </p:nvPr>
        </p:nvSpPr>
        <p:spPr>
          <a:xfrm>
            <a:off x="152400" y="1752600"/>
            <a:ext cx="8763000" cy="4267200"/>
          </a:xfrm>
        </p:spPr>
        <p:txBody>
          <a:bodyPr/>
          <a:lstStyle/>
          <a:p>
            <a:pPr>
              <a:buFont typeface="Wingdings" pitchFamily="2" charset="2"/>
              <a:buNone/>
            </a:pPr>
            <a:r>
              <a:rPr lang="en-US"/>
              <a:t>   Terutama dalam bidang tehnologi   yang di antaranya diciptakannya berbagai mesin produksi, transportasi, komunikasi, farmasi dan kedokteran telah menyebabkan perubahan tatanan kehidupan yang   tradisional dan kurang efisien mengarah kehidupan modern yang jauh lebih efisien</a:t>
            </a:r>
          </a:p>
          <a:p>
            <a:endParaRPr lang="en-US"/>
          </a:p>
        </p:txBody>
      </p:sp>
    </p:spTree>
    <p:extLst>
      <p:ext uri="{BB962C8B-B14F-4D97-AF65-F5344CB8AC3E}">
        <p14:creationId xmlns:p14="http://schemas.microsoft.com/office/powerpoint/2010/main" val="1452841192"/>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1676400" y="304800"/>
            <a:ext cx="7239000" cy="1371600"/>
          </a:xfrm>
        </p:spPr>
        <p:txBody>
          <a:bodyPr/>
          <a:lstStyle/>
          <a:p>
            <a:r>
              <a:rPr lang="en-US" sz="3100">
                <a:solidFill>
                  <a:schemeClr val="tx1"/>
                </a:solidFill>
              </a:rPr>
              <a:t>Lanjutan </a:t>
            </a:r>
            <a:r>
              <a:rPr lang="en-US" sz="3100">
                <a:solidFill>
                  <a:schemeClr val="tx1"/>
                </a:solidFill>
                <a:sym typeface="Wingdings" pitchFamily="2" charset="2"/>
              </a:rPr>
              <a:t> </a:t>
            </a:r>
            <a:r>
              <a:rPr lang="en-US" sz="3100">
                <a:solidFill>
                  <a:schemeClr val="tx1"/>
                </a:solidFill>
                <a:latin typeface="Georgia" pitchFamily="18" charset="0"/>
              </a:rPr>
              <a:t>Faktor Faktor Penyebab Perubahan Sosial  dan Kebudayaan</a:t>
            </a:r>
          </a:p>
        </p:txBody>
      </p:sp>
      <p:sp>
        <p:nvSpPr>
          <p:cNvPr id="104451" name="Rectangle 3"/>
          <p:cNvSpPr>
            <a:spLocks noGrp="1" noChangeArrowheads="1"/>
          </p:cNvSpPr>
          <p:nvPr>
            <p:ph idx="1"/>
          </p:nvPr>
        </p:nvSpPr>
        <p:spPr>
          <a:xfrm>
            <a:off x="0" y="1676400"/>
            <a:ext cx="9296400" cy="5029200"/>
          </a:xfrm>
        </p:spPr>
        <p:txBody>
          <a:bodyPr/>
          <a:lstStyle/>
          <a:p>
            <a:pPr marL="576263" indent="-576263">
              <a:buClr>
                <a:schemeClr val="tx2"/>
              </a:buClr>
              <a:buSzTx/>
              <a:buFont typeface="Wingdings" pitchFamily="2" charset="2"/>
              <a:buChar char="n"/>
            </a:pPr>
            <a:r>
              <a:rPr lang="en-US" sz="3400"/>
              <a:t>Pertentangan ( konflik )masyarakat</a:t>
            </a:r>
          </a:p>
          <a:p>
            <a:pPr marL="576263" indent="-576263">
              <a:buFont typeface="Wingdings" pitchFamily="2" charset="2"/>
              <a:buNone/>
            </a:pPr>
            <a:r>
              <a:rPr lang="en-US" sz="3400">
                <a:sym typeface="Wingdings" pitchFamily="2" charset="2"/>
              </a:rPr>
              <a:t> Pertentangan bisa terjadi antara individu  kelompok atau kelompok dengan kelompok. </a:t>
            </a:r>
          </a:p>
          <a:p>
            <a:pPr marL="576263" indent="-576263">
              <a:buFont typeface="Wingdings" pitchFamily="2" charset="2"/>
              <a:buNone/>
            </a:pPr>
            <a:r>
              <a:rPr lang="en-US" sz="3400"/>
              <a:t>Contoh: konflik antara pemerintah orde baru dengan berbagai komponen masyarakat pada tahun 1997 telah mengakibatkan terjadinya perubahan dari tatanan pemerintahan yang cenderung otoriter ke pemerintahan yang demokratis</a:t>
            </a:r>
          </a:p>
          <a:p>
            <a:pPr marL="576263" indent="-576263">
              <a:buFont typeface="Wingdings" pitchFamily="2" charset="2"/>
              <a:buChar char="à"/>
            </a:pPr>
            <a:endParaRPr lang="en-US" sz="3400"/>
          </a:p>
        </p:txBody>
      </p:sp>
    </p:spTree>
    <p:extLst>
      <p:ext uri="{BB962C8B-B14F-4D97-AF65-F5344CB8AC3E}">
        <p14:creationId xmlns:p14="http://schemas.microsoft.com/office/powerpoint/2010/main" val="4073130321"/>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rrowheads="1"/>
          </p:cNvSpPr>
          <p:nvPr>
            <p:ph type="title"/>
          </p:nvPr>
        </p:nvSpPr>
        <p:spPr>
          <a:xfrm>
            <a:off x="457200" y="244475"/>
            <a:ext cx="8385175" cy="898525"/>
          </a:xfrm>
        </p:spPr>
        <p:txBody>
          <a:bodyPr/>
          <a:lstStyle/>
          <a:p>
            <a:r>
              <a:rPr lang="en-US" sz="3000" dirty="0" err="1">
                <a:solidFill>
                  <a:schemeClr val="tx1"/>
                </a:solidFill>
              </a:rPr>
              <a:t>Lanjutan</a:t>
            </a:r>
            <a:r>
              <a:rPr lang="en-US" sz="3000" dirty="0">
                <a:solidFill>
                  <a:schemeClr val="tx1"/>
                </a:solidFill>
              </a:rPr>
              <a:t> </a:t>
            </a:r>
            <a:r>
              <a:rPr lang="en-US" sz="3000" dirty="0">
                <a:solidFill>
                  <a:schemeClr val="tx1"/>
                </a:solidFill>
                <a:sym typeface="Wingdings" pitchFamily="2" charset="2"/>
              </a:rPr>
              <a:t> </a:t>
            </a:r>
            <a:r>
              <a:rPr lang="en-US" sz="3000" dirty="0" err="1">
                <a:solidFill>
                  <a:schemeClr val="tx1"/>
                </a:solidFill>
                <a:latin typeface="Georgia" pitchFamily="18" charset="0"/>
              </a:rPr>
              <a:t>Faktor</a:t>
            </a:r>
            <a:r>
              <a:rPr lang="en-US" sz="3000" dirty="0">
                <a:solidFill>
                  <a:schemeClr val="tx1"/>
                </a:solidFill>
                <a:latin typeface="Georgia" pitchFamily="18" charset="0"/>
              </a:rPr>
              <a:t> </a:t>
            </a:r>
            <a:r>
              <a:rPr lang="en-US" sz="3000" dirty="0" err="1">
                <a:solidFill>
                  <a:schemeClr val="tx1"/>
                </a:solidFill>
                <a:latin typeface="Georgia" pitchFamily="18" charset="0"/>
              </a:rPr>
              <a:t>Faktor</a:t>
            </a:r>
            <a:r>
              <a:rPr lang="en-US" sz="3000" dirty="0">
                <a:solidFill>
                  <a:schemeClr val="tx1"/>
                </a:solidFill>
                <a:latin typeface="Georgia" pitchFamily="18" charset="0"/>
              </a:rPr>
              <a:t> </a:t>
            </a:r>
            <a:r>
              <a:rPr lang="en-US" sz="3000" dirty="0" err="1">
                <a:solidFill>
                  <a:schemeClr val="tx1"/>
                </a:solidFill>
                <a:latin typeface="Georgia" pitchFamily="18" charset="0"/>
              </a:rPr>
              <a:t>Penyebab</a:t>
            </a:r>
            <a:r>
              <a:rPr lang="en-US" sz="3000" dirty="0">
                <a:solidFill>
                  <a:schemeClr val="tx1"/>
                </a:solidFill>
                <a:latin typeface="Georgia" pitchFamily="18" charset="0"/>
              </a:rPr>
              <a:t> </a:t>
            </a:r>
            <a:r>
              <a:rPr lang="en-US" sz="3000" dirty="0" err="1">
                <a:solidFill>
                  <a:schemeClr val="tx1"/>
                </a:solidFill>
                <a:latin typeface="Georgia" pitchFamily="18" charset="0"/>
              </a:rPr>
              <a:t>Perubahan</a:t>
            </a:r>
            <a:r>
              <a:rPr lang="en-US" sz="3000" dirty="0">
                <a:solidFill>
                  <a:schemeClr val="tx1"/>
                </a:solidFill>
                <a:latin typeface="Georgia" pitchFamily="18" charset="0"/>
              </a:rPr>
              <a:t> </a:t>
            </a:r>
            <a:r>
              <a:rPr lang="en-US" sz="3000" dirty="0" err="1">
                <a:solidFill>
                  <a:schemeClr val="tx1"/>
                </a:solidFill>
                <a:latin typeface="Georgia" pitchFamily="18" charset="0"/>
              </a:rPr>
              <a:t>Sosial</a:t>
            </a:r>
            <a:r>
              <a:rPr lang="en-US" sz="3000" dirty="0">
                <a:solidFill>
                  <a:schemeClr val="tx1"/>
                </a:solidFill>
                <a:latin typeface="Georgia" pitchFamily="18" charset="0"/>
              </a:rPr>
              <a:t>  </a:t>
            </a:r>
            <a:r>
              <a:rPr lang="en-US" sz="3000" dirty="0" err="1">
                <a:solidFill>
                  <a:schemeClr val="tx1"/>
                </a:solidFill>
                <a:latin typeface="Georgia" pitchFamily="18" charset="0"/>
              </a:rPr>
              <a:t>dan</a:t>
            </a:r>
            <a:r>
              <a:rPr lang="en-US" sz="3000" dirty="0">
                <a:solidFill>
                  <a:schemeClr val="tx1"/>
                </a:solidFill>
                <a:latin typeface="Georgia" pitchFamily="18" charset="0"/>
              </a:rPr>
              <a:t> </a:t>
            </a:r>
            <a:r>
              <a:rPr lang="en-US" sz="3000" dirty="0" err="1">
                <a:solidFill>
                  <a:schemeClr val="tx1"/>
                </a:solidFill>
                <a:latin typeface="Georgia" pitchFamily="18" charset="0"/>
              </a:rPr>
              <a:t>Kebudayaan</a:t>
            </a:r>
            <a:endParaRPr lang="en-US" sz="3000" dirty="0">
              <a:solidFill>
                <a:schemeClr val="tx1"/>
              </a:solidFill>
              <a:latin typeface="Georgia" pitchFamily="18" charset="0"/>
            </a:endParaRPr>
          </a:p>
        </p:txBody>
      </p:sp>
      <p:sp>
        <p:nvSpPr>
          <p:cNvPr id="106499" name="Rectangle 3"/>
          <p:cNvSpPr>
            <a:spLocks noGrp="1" noRot="1" noChangeArrowheads="1"/>
          </p:cNvSpPr>
          <p:nvPr>
            <p:ph idx="1"/>
          </p:nvPr>
        </p:nvSpPr>
        <p:spPr>
          <a:xfrm>
            <a:off x="0" y="1676400"/>
            <a:ext cx="9144000" cy="5181600"/>
          </a:xfrm>
        </p:spPr>
        <p:txBody>
          <a:bodyPr/>
          <a:lstStyle/>
          <a:p>
            <a:pPr marL="609600" indent="-609600"/>
            <a:r>
              <a:rPr lang="en-US" sz="3600" b="1" i="1" dirty="0" err="1">
                <a:latin typeface="Square721 BT" pitchFamily="34" charset="0"/>
              </a:rPr>
              <a:t>Penyebab</a:t>
            </a:r>
            <a:r>
              <a:rPr lang="en-US" sz="3600" b="1" i="1" dirty="0">
                <a:latin typeface="Square721 BT" pitchFamily="34" charset="0"/>
              </a:rPr>
              <a:t> </a:t>
            </a:r>
            <a:r>
              <a:rPr lang="en-US" sz="3600" b="1" i="1" dirty="0" err="1">
                <a:latin typeface="Square721 BT" pitchFamily="34" charset="0"/>
              </a:rPr>
              <a:t>dari</a:t>
            </a:r>
            <a:r>
              <a:rPr lang="en-US" sz="3600" b="1" i="1" dirty="0">
                <a:latin typeface="Square721 BT" pitchFamily="34" charset="0"/>
              </a:rPr>
              <a:t> </a:t>
            </a:r>
            <a:r>
              <a:rPr lang="en-US" sz="3600" b="1" i="1" dirty="0" err="1">
                <a:latin typeface="Square721 BT" pitchFamily="34" charset="0"/>
              </a:rPr>
              <a:t>luar</a:t>
            </a:r>
            <a:r>
              <a:rPr lang="en-US" sz="3600" b="1" i="1" dirty="0">
                <a:latin typeface="Square721 BT" pitchFamily="34" charset="0"/>
              </a:rPr>
              <a:t> </a:t>
            </a:r>
            <a:r>
              <a:rPr lang="en-US" sz="3600" b="1" i="1" dirty="0" err="1">
                <a:latin typeface="Square721 BT" pitchFamily="34" charset="0"/>
              </a:rPr>
              <a:t>masyarakat</a:t>
            </a:r>
            <a:endParaRPr lang="en-US" sz="3600" b="1" i="1" dirty="0">
              <a:latin typeface="Square721 BT" pitchFamily="34" charset="0"/>
            </a:endParaRPr>
          </a:p>
          <a:p>
            <a:pPr marL="609600" indent="-609600">
              <a:buFont typeface="Wingdings" pitchFamily="2" charset="2"/>
              <a:buAutoNum type="arabicPeriod"/>
            </a:pPr>
            <a:r>
              <a:rPr lang="en-US" b="1" dirty="0" err="1"/>
              <a:t>Berasal</a:t>
            </a:r>
            <a:r>
              <a:rPr lang="en-US" b="1" dirty="0"/>
              <a:t> </a:t>
            </a:r>
            <a:r>
              <a:rPr lang="en-US" b="1" dirty="0" err="1"/>
              <a:t>dari</a:t>
            </a:r>
            <a:r>
              <a:rPr lang="en-US" b="1" dirty="0"/>
              <a:t> </a:t>
            </a:r>
            <a:r>
              <a:rPr lang="en-US" b="1" dirty="0" err="1"/>
              <a:t>lingkungan</a:t>
            </a:r>
            <a:r>
              <a:rPr lang="en-US" b="1" dirty="0"/>
              <a:t> </a:t>
            </a:r>
            <a:r>
              <a:rPr lang="en-US" b="1" dirty="0" err="1"/>
              <a:t>Alam</a:t>
            </a:r>
            <a:r>
              <a:rPr lang="en-US" b="1" dirty="0"/>
              <a:t> </a:t>
            </a:r>
            <a:r>
              <a:rPr lang="en-US" b="1" dirty="0" err="1"/>
              <a:t>fisik</a:t>
            </a:r>
            <a:r>
              <a:rPr lang="en-US" b="1" dirty="0"/>
              <a:t> di </a:t>
            </a:r>
            <a:r>
              <a:rPr lang="en-US" b="1" dirty="0" err="1"/>
              <a:t>sekitar</a:t>
            </a:r>
            <a:r>
              <a:rPr lang="en-US" b="1" dirty="0"/>
              <a:t> </a:t>
            </a:r>
            <a:r>
              <a:rPr lang="en-US" b="1" dirty="0" err="1"/>
              <a:t>manusia</a:t>
            </a:r>
            <a:r>
              <a:rPr lang="en-US" b="1" dirty="0"/>
              <a:t>, </a:t>
            </a:r>
            <a:r>
              <a:rPr lang="en-US" b="1" dirty="0" err="1"/>
              <a:t>berupa</a:t>
            </a:r>
            <a:r>
              <a:rPr lang="en-US" b="1" dirty="0"/>
              <a:t> </a:t>
            </a:r>
            <a:r>
              <a:rPr lang="en-US" b="1" dirty="0" err="1"/>
              <a:t>bencana</a:t>
            </a:r>
            <a:r>
              <a:rPr lang="en-US" b="1" dirty="0"/>
              <a:t> </a:t>
            </a:r>
            <a:r>
              <a:rPr lang="en-US" b="1" dirty="0" err="1"/>
              <a:t>alam</a:t>
            </a:r>
            <a:r>
              <a:rPr lang="en-US" b="1" dirty="0"/>
              <a:t>, </a:t>
            </a:r>
            <a:r>
              <a:rPr lang="en-US" b="1" dirty="0" err="1"/>
              <a:t>gempa</a:t>
            </a:r>
            <a:r>
              <a:rPr lang="en-US" b="1" dirty="0"/>
              <a:t>, </a:t>
            </a:r>
            <a:r>
              <a:rPr lang="en-US" b="1" dirty="0" err="1"/>
              <a:t>banjir</a:t>
            </a:r>
            <a:r>
              <a:rPr lang="en-US" b="1" dirty="0"/>
              <a:t>, (</a:t>
            </a:r>
            <a:r>
              <a:rPr lang="en-US" b="1" dirty="0" err="1"/>
              <a:t>perusakan</a:t>
            </a:r>
            <a:r>
              <a:rPr lang="en-US" b="1" dirty="0"/>
              <a:t> </a:t>
            </a:r>
            <a:r>
              <a:rPr lang="en-US" b="1" dirty="0" err="1"/>
              <a:t>lingkungan</a:t>
            </a:r>
            <a:r>
              <a:rPr lang="en-US" b="1" dirty="0"/>
              <a:t> </a:t>
            </a:r>
            <a:r>
              <a:rPr lang="en-US" b="1" dirty="0" err="1"/>
              <a:t>karena</a:t>
            </a:r>
            <a:r>
              <a:rPr lang="en-US" b="1" dirty="0"/>
              <a:t> </a:t>
            </a:r>
            <a:r>
              <a:rPr lang="en-US" b="1" dirty="0" err="1"/>
              <a:t>ulah</a:t>
            </a:r>
            <a:r>
              <a:rPr lang="en-US" b="1" dirty="0"/>
              <a:t> </a:t>
            </a:r>
            <a:r>
              <a:rPr lang="en-US" b="1" dirty="0" err="1"/>
              <a:t>manusia</a:t>
            </a:r>
            <a:r>
              <a:rPr lang="en-US" b="1" dirty="0"/>
              <a:t>) </a:t>
            </a:r>
            <a:r>
              <a:rPr lang="en-US" b="1" dirty="0">
                <a:sym typeface="Wingdings" pitchFamily="2" charset="2"/>
              </a:rPr>
              <a:t> </a:t>
            </a:r>
            <a:endParaRPr lang="en-US" b="1" dirty="0"/>
          </a:p>
          <a:p>
            <a:pPr marL="609600" indent="-609600">
              <a:buFont typeface="Wingdings" pitchFamily="2" charset="2"/>
              <a:buNone/>
            </a:pPr>
            <a:r>
              <a:rPr lang="en-US" b="1" dirty="0"/>
              <a:t>2. </a:t>
            </a:r>
            <a:r>
              <a:rPr lang="en-US" b="1" dirty="0" err="1" smtClean="0"/>
              <a:t>Peperangan</a:t>
            </a:r>
            <a:endParaRPr lang="en-US" b="1" dirty="0" smtClean="0"/>
          </a:p>
          <a:p>
            <a:pPr marL="609600" indent="-609600">
              <a:buFont typeface="Wingdings" pitchFamily="2" charset="2"/>
              <a:buNone/>
            </a:pPr>
            <a:endParaRPr lang="en-US" b="1" dirty="0"/>
          </a:p>
          <a:p>
            <a:pPr marL="609600" indent="-609600">
              <a:buFont typeface="Wingdings" pitchFamily="2" charset="2"/>
              <a:buNone/>
            </a:pPr>
            <a:r>
              <a:rPr lang="en-US" b="1" dirty="0"/>
              <a:t>3. </a:t>
            </a:r>
            <a:r>
              <a:rPr lang="en-US" b="1" dirty="0" err="1"/>
              <a:t>Kebudayaan</a:t>
            </a:r>
            <a:r>
              <a:rPr lang="en-US" b="1" dirty="0"/>
              <a:t> </a:t>
            </a:r>
            <a:r>
              <a:rPr lang="en-US" b="1" dirty="0" err="1"/>
              <a:t>masyarakat</a:t>
            </a:r>
            <a:r>
              <a:rPr lang="en-US" b="1" dirty="0"/>
              <a:t> lain</a:t>
            </a:r>
          </a:p>
          <a:p>
            <a:pPr marL="609600" indent="-609600">
              <a:buFont typeface="Wingdings" pitchFamily="2" charset="2"/>
              <a:buNone/>
            </a:pPr>
            <a:endParaRPr lang="en-US" sz="3600" b="1" i="1" dirty="0">
              <a:latin typeface="Square721 BT" pitchFamily="34" charset="0"/>
            </a:endParaRPr>
          </a:p>
          <a:p>
            <a:pPr marL="609600" indent="-609600"/>
            <a:endParaRPr lang="en-US" dirty="0"/>
          </a:p>
        </p:txBody>
      </p:sp>
    </p:spTree>
    <p:extLst>
      <p:ext uri="{BB962C8B-B14F-4D97-AF65-F5344CB8AC3E}">
        <p14:creationId xmlns:p14="http://schemas.microsoft.com/office/powerpoint/2010/main" val="3805756668"/>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body" idx="4294967295"/>
          </p:nvPr>
        </p:nvSpPr>
        <p:spPr>
          <a:xfrm>
            <a:off x="228600" y="-533400"/>
            <a:ext cx="8915400" cy="7391400"/>
          </a:xfrm>
        </p:spPr>
        <p:txBody>
          <a:bodyPr/>
          <a:lstStyle/>
          <a:p>
            <a:pPr>
              <a:lnSpc>
                <a:spcPct val="90000"/>
              </a:lnSpc>
              <a:buFont typeface="Wingdings" pitchFamily="2" charset="2"/>
              <a:buNone/>
            </a:pPr>
            <a:endParaRPr lang="en-US" sz="3600" dirty="0" smtClean="0">
              <a:effectLst>
                <a:outerShdw blurRad="38100" dist="38100" dir="2700000" algn="tl">
                  <a:srgbClr val="000000">
                    <a:alpha val="43137"/>
                  </a:srgbClr>
                </a:outerShdw>
              </a:effectLst>
              <a:latin typeface="Georgia" pitchFamily="18" charset="0"/>
            </a:endParaRPr>
          </a:p>
          <a:p>
            <a:pPr>
              <a:lnSpc>
                <a:spcPct val="90000"/>
              </a:lnSpc>
              <a:buFont typeface="Wingdings" pitchFamily="2" charset="2"/>
              <a:buNone/>
            </a:pPr>
            <a:r>
              <a:rPr lang="en-US" sz="3600" dirty="0" err="1" smtClean="0">
                <a:effectLst>
                  <a:outerShdw blurRad="38100" dist="38100" dir="2700000" algn="tl">
                    <a:srgbClr val="000000">
                      <a:alpha val="43137"/>
                    </a:srgbClr>
                  </a:outerShdw>
                </a:effectLst>
                <a:latin typeface="Georgia" pitchFamily="18" charset="0"/>
              </a:rPr>
              <a:t>Faktor</a:t>
            </a:r>
            <a:r>
              <a:rPr lang="en-US" sz="3600" dirty="0" smtClean="0">
                <a:effectLst>
                  <a:outerShdw blurRad="38100" dist="38100" dir="2700000" algn="tl">
                    <a:srgbClr val="000000">
                      <a:alpha val="43137"/>
                    </a:srgbClr>
                  </a:outerShdw>
                </a:effectLst>
                <a:latin typeface="Georgia" pitchFamily="18" charset="0"/>
              </a:rPr>
              <a:t> </a:t>
            </a:r>
            <a:r>
              <a:rPr lang="en-US" sz="3600" dirty="0">
                <a:effectLst>
                  <a:outerShdw blurRad="38100" dist="38100" dir="2700000" algn="tl">
                    <a:srgbClr val="000000">
                      <a:alpha val="43137"/>
                    </a:srgbClr>
                  </a:outerShdw>
                </a:effectLst>
                <a:latin typeface="Georgia" pitchFamily="18" charset="0"/>
              </a:rPr>
              <a:t>yang </a:t>
            </a:r>
            <a:r>
              <a:rPr lang="en-US" sz="3600" dirty="0" err="1">
                <a:effectLst>
                  <a:outerShdw blurRad="38100" dist="38100" dir="2700000" algn="tl">
                    <a:srgbClr val="000000">
                      <a:alpha val="43137"/>
                    </a:srgbClr>
                  </a:outerShdw>
                </a:effectLst>
                <a:latin typeface="Georgia" pitchFamily="18" charset="0"/>
              </a:rPr>
              <a:t>mendorong</a:t>
            </a:r>
            <a:r>
              <a:rPr lang="en-US" sz="3600" dirty="0">
                <a:effectLst>
                  <a:outerShdw blurRad="38100" dist="38100" dir="2700000" algn="tl">
                    <a:srgbClr val="000000">
                      <a:alpha val="43137"/>
                    </a:srgbClr>
                  </a:outerShdw>
                </a:effectLst>
                <a:latin typeface="Georgia" pitchFamily="18" charset="0"/>
              </a:rPr>
              <a:t> </a:t>
            </a:r>
            <a:r>
              <a:rPr lang="en-US" sz="3600" dirty="0" err="1">
                <a:effectLst>
                  <a:outerShdw blurRad="38100" dist="38100" dir="2700000" algn="tl">
                    <a:srgbClr val="000000">
                      <a:alpha val="43137"/>
                    </a:srgbClr>
                  </a:outerShdw>
                </a:effectLst>
                <a:latin typeface="Georgia" pitchFamily="18" charset="0"/>
              </a:rPr>
              <a:t>Perubahan</a:t>
            </a:r>
            <a:r>
              <a:rPr lang="en-US" sz="3600" dirty="0">
                <a:effectLst>
                  <a:outerShdw blurRad="38100" dist="38100" dir="2700000" algn="tl">
                    <a:srgbClr val="000000">
                      <a:alpha val="43137"/>
                    </a:srgbClr>
                  </a:outerShdw>
                </a:effectLst>
                <a:latin typeface="Georgia" pitchFamily="18" charset="0"/>
              </a:rPr>
              <a:t> </a:t>
            </a:r>
            <a:r>
              <a:rPr lang="en-US" sz="3600" dirty="0" err="1" smtClean="0">
                <a:effectLst>
                  <a:outerShdw blurRad="38100" dist="38100" dir="2700000" algn="tl">
                    <a:srgbClr val="000000">
                      <a:alpha val="43137"/>
                    </a:srgbClr>
                  </a:outerShdw>
                </a:effectLst>
                <a:latin typeface="Georgia" pitchFamily="18" charset="0"/>
              </a:rPr>
              <a:t>sosial</a:t>
            </a:r>
            <a:endParaRPr lang="en-US" sz="3600" dirty="0" smtClean="0">
              <a:effectLst>
                <a:outerShdw blurRad="38100" dist="38100" dir="2700000" algn="tl">
                  <a:srgbClr val="000000">
                    <a:alpha val="43137"/>
                  </a:srgbClr>
                </a:outerShdw>
              </a:effectLst>
              <a:latin typeface="Georgia" pitchFamily="18" charset="0"/>
            </a:endParaRPr>
          </a:p>
          <a:p>
            <a:pPr>
              <a:lnSpc>
                <a:spcPct val="90000"/>
              </a:lnSpc>
              <a:buFont typeface="Wingdings" pitchFamily="2" charset="2"/>
              <a:buNone/>
            </a:pPr>
            <a:endParaRPr lang="en-US" dirty="0">
              <a:latin typeface="Georgia" pitchFamily="18" charset="0"/>
            </a:endParaRPr>
          </a:p>
          <a:p>
            <a:pPr>
              <a:lnSpc>
                <a:spcPct val="90000"/>
              </a:lnSpc>
              <a:buFont typeface="Wingdings" pitchFamily="2" charset="2"/>
              <a:buNone/>
            </a:pPr>
            <a:r>
              <a:rPr lang="en-US" dirty="0">
                <a:latin typeface="Georgia" pitchFamily="18" charset="0"/>
              </a:rPr>
              <a:t>1. </a:t>
            </a:r>
            <a:r>
              <a:rPr lang="en-US" dirty="0" err="1">
                <a:latin typeface="Georgia" pitchFamily="18" charset="0"/>
              </a:rPr>
              <a:t>Kontak</a:t>
            </a:r>
            <a:r>
              <a:rPr lang="en-US" dirty="0">
                <a:latin typeface="Georgia" pitchFamily="18" charset="0"/>
              </a:rPr>
              <a:t> </a:t>
            </a:r>
            <a:r>
              <a:rPr lang="en-US" dirty="0" err="1">
                <a:latin typeface="Georgia" pitchFamily="18" charset="0"/>
              </a:rPr>
              <a:t>dengan</a:t>
            </a:r>
            <a:r>
              <a:rPr lang="en-US" dirty="0">
                <a:latin typeface="Georgia" pitchFamily="18" charset="0"/>
              </a:rPr>
              <a:t> </a:t>
            </a:r>
            <a:r>
              <a:rPr lang="en-US" dirty="0" err="1">
                <a:latin typeface="Georgia" pitchFamily="18" charset="0"/>
              </a:rPr>
              <a:t>kebudayaan</a:t>
            </a:r>
            <a:r>
              <a:rPr lang="en-US" dirty="0">
                <a:latin typeface="Georgia" pitchFamily="18" charset="0"/>
              </a:rPr>
              <a:t> lain</a:t>
            </a:r>
            <a:r>
              <a:rPr lang="en-US" dirty="0">
                <a:latin typeface="Georgia" pitchFamily="18" charset="0"/>
                <a:sym typeface="Wingdings" pitchFamily="2" charset="2"/>
              </a:rPr>
              <a:t> diffusion</a:t>
            </a:r>
            <a:r>
              <a:rPr lang="en-US" dirty="0">
                <a:latin typeface="Georgia" pitchFamily="18" charset="0"/>
              </a:rPr>
              <a:t> </a:t>
            </a:r>
          </a:p>
          <a:p>
            <a:pPr>
              <a:lnSpc>
                <a:spcPct val="90000"/>
              </a:lnSpc>
              <a:buFont typeface="Wingdings" pitchFamily="2" charset="2"/>
              <a:buNone/>
            </a:pPr>
            <a:r>
              <a:rPr lang="en-US" dirty="0">
                <a:latin typeface="Georgia" pitchFamily="18" charset="0"/>
              </a:rPr>
              <a:t>2. </a:t>
            </a:r>
            <a:r>
              <a:rPr lang="en-US" dirty="0" err="1">
                <a:latin typeface="Georgia" pitchFamily="18" charset="0"/>
              </a:rPr>
              <a:t>Pendidikan</a:t>
            </a:r>
            <a:r>
              <a:rPr lang="en-US" dirty="0">
                <a:latin typeface="Georgia" pitchFamily="18" charset="0"/>
              </a:rPr>
              <a:t> formal yang </a:t>
            </a:r>
            <a:r>
              <a:rPr lang="en-US" dirty="0" err="1">
                <a:latin typeface="Georgia" pitchFamily="18" charset="0"/>
              </a:rPr>
              <a:t>maju</a:t>
            </a:r>
            <a:endParaRPr lang="en-US" dirty="0">
              <a:latin typeface="Georgia" pitchFamily="18" charset="0"/>
            </a:endParaRPr>
          </a:p>
          <a:p>
            <a:pPr>
              <a:lnSpc>
                <a:spcPct val="90000"/>
              </a:lnSpc>
              <a:buFont typeface="Wingdings" pitchFamily="2" charset="2"/>
              <a:buNone/>
            </a:pPr>
            <a:r>
              <a:rPr lang="en-US" dirty="0">
                <a:latin typeface="Georgia" pitchFamily="18" charset="0"/>
              </a:rPr>
              <a:t>3. </a:t>
            </a:r>
            <a:r>
              <a:rPr lang="en-US" dirty="0" err="1">
                <a:latin typeface="Georgia" pitchFamily="18" charset="0"/>
              </a:rPr>
              <a:t>Menghargai</a:t>
            </a:r>
            <a:r>
              <a:rPr lang="en-US" dirty="0">
                <a:latin typeface="Georgia" pitchFamily="18" charset="0"/>
              </a:rPr>
              <a:t> </a:t>
            </a:r>
            <a:r>
              <a:rPr lang="en-US" dirty="0" err="1">
                <a:latin typeface="Georgia" pitchFamily="18" charset="0"/>
              </a:rPr>
              <a:t>inovasi</a:t>
            </a:r>
            <a:endParaRPr lang="en-US" dirty="0">
              <a:latin typeface="Georgia" pitchFamily="18" charset="0"/>
            </a:endParaRPr>
          </a:p>
          <a:p>
            <a:pPr>
              <a:lnSpc>
                <a:spcPct val="90000"/>
              </a:lnSpc>
              <a:buFont typeface="Wingdings" pitchFamily="2" charset="2"/>
              <a:buNone/>
            </a:pPr>
            <a:r>
              <a:rPr lang="en-US" dirty="0">
                <a:latin typeface="Georgia" pitchFamily="18" charset="0"/>
              </a:rPr>
              <a:t>4. </a:t>
            </a:r>
            <a:r>
              <a:rPr lang="en-US" dirty="0" err="1">
                <a:latin typeface="Georgia" pitchFamily="18" charset="0"/>
              </a:rPr>
              <a:t>Toleransi</a:t>
            </a:r>
            <a:r>
              <a:rPr lang="en-US" dirty="0">
                <a:latin typeface="Georgia" pitchFamily="18" charset="0"/>
              </a:rPr>
              <a:t> </a:t>
            </a:r>
            <a:r>
              <a:rPr lang="en-US" dirty="0" err="1">
                <a:latin typeface="Georgia" pitchFamily="18" charset="0"/>
              </a:rPr>
              <a:t>terhadap</a:t>
            </a:r>
            <a:r>
              <a:rPr lang="en-US" dirty="0">
                <a:latin typeface="Georgia" pitchFamily="18" charset="0"/>
              </a:rPr>
              <a:t> </a:t>
            </a:r>
            <a:r>
              <a:rPr lang="en-US" dirty="0" err="1">
                <a:latin typeface="Georgia" pitchFamily="18" charset="0"/>
              </a:rPr>
              <a:t>penyimpangan</a:t>
            </a:r>
            <a:r>
              <a:rPr lang="en-US" dirty="0">
                <a:latin typeface="Georgia" pitchFamily="18" charset="0"/>
              </a:rPr>
              <a:t> yang</a:t>
            </a:r>
          </a:p>
          <a:p>
            <a:pPr>
              <a:lnSpc>
                <a:spcPct val="90000"/>
              </a:lnSpc>
              <a:buFont typeface="Wingdings" pitchFamily="2" charset="2"/>
              <a:buNone/>
            </a:pPr>
            <a:r>
              <a:rPr lang="en-US" dirty="0">
                <a:latin typeface="Georgia" pitchFamily="18" charset="0"/>
              </a:rPr>
              <a:t>     </a:t>
            </a:r>
            <a:r>
              <a:rPr lang="en-US" dirty="0" err="1">
                <a:latin typeface="Georgia" pitchFamily="18" charset="0"/>
              </a:rPr>
              <a:t>bukan</a:t>
            </a:r>
            <a:r>
              <a:rPr lang="en-US" dirty="0">
                <a:latin typeface="Georgia" pitchFamily="18" charset="0"/>
              </a:rPr>
              <a:t> </a:t>
            </a:r>
            <a:r>
              <a:rPr lang="en-US" dirty="0" err="1">
                <a:latin typeface="Georgia" pitchFamily="18" charset="0"/>
              </a:rPr>
              <a:t>delik</a:t>
            </a:r>
            <a:endParaRPr lang="en-US" dirty="0">
              <a:latin typeface="Georgia" pitchFamily="18" charset="0"/>
            </a:endParaRPr>
          </a:p>
          <a:p>
            <a:pPr>
              <a:lnSpc>
                <a:spcPct val="90000"/>
              </a:lnSpc>
              <a:buFont typeface="Wingdings" pitchFamily="2" charset="2"/>
              <a:buNone/>
            </a:pPr>
            <a:r>
              <a:rPr lang="en-US" dirty="0">
                <a:latin typeface="Georgia" pitchFamily="18" charset="0"/>
              </a:rPr>
              <a:t>5. </a:t>
            </a:r>
            <a:r>
              <a:rPr lang="en-US" dirty="0" err="1">
                <a:latin typeface="Georgia" pitchFamily="18" charset="0"/>
              </a:rPr>
              <a:t>Pelapisan</a:t>
            </a:r>
            <a:r>
              <a:rPr lang="en-US" dirty="0">
                <a:latin typeface="Georgia" pitchFamily="18" charset="0"/>
              </a:rPr>
              <a:t> </a:t>
            </a:r>
            <a:r>
              <a:rPr lang="en-US" dirty="0" err="1">
                <a:latin typeface="Georgia" pitchFamily="18" charset="0"/>
              </a:rPr>
              <a:t>sosial</a:t>
            </a:r>
            <a:r>
              <a:rPr lang="en-US" dirty="0">
                <a:latin typeface="Georgia" pitchFamily="18" charset="0"/>
              </a:rPr>
              <a:t> yang </a:t>
            </a:r>
            <a:r>
              <a:rPr lang="en-US" dirty="0" err="1">
                <a:latin typeface="Georgia" pitchFamily="18" charset="0"/>
              </a:rPr>
              <a:t>terbuka</a:t>
            </a:r>
            <a:endParaRPr lang="en-US" dirty="0">
              <a:latin typeface="Georgia" pitchFamily="18" charset="0"/>
            </a:endParaRPr>
          </a:p>
          <a:p>
            <a:pPr>
              <a:lnSpc>
                <a:spcPct val="90000"/>
              </a:lnSpc>
              <a:buFont typeface="Wingdings" pitchFamily="2" charset="2"/>
              <a:buNone/>
            </a:pPr>
            <a:r>
              <a:rPr lang="en-US" dirty="0">
                <a:latin typeface="Georgia" pitchFamily="18" charset="0"/>
              </a:rPr>
              <a:t>6. </a:t>
            </a:r>
            <a:r>
              <a:rPr lang="en-US" dirty="0" err="1">
                <a:latin typeface="Georgia" pitchFamily="18" charset="0"/>
              </a:rPr>
              <a:t>Penduduk</a:t>
            </a:r>
            <a:r>
              <a:rPr lang="en-US" dirty="0">
                <a:latin typeface="Georgia" pitchFamily="18" charset="0"/>
              </a:rPr>
              <a:t> yang </a:t>
            </a:r>
            <a:r>
              <a:rPr lang="en-US" dirty="0" err="1">
                <a:latin typeface="Georgia" pitchFamily="18" charset="0"/>
              </a:rPr>
              <a:t>heterogen</a:t>
            </a:r>
            <a:endParaRPr lang="en-US" dirty="0">
              <a:latin typeface="Georgia" pitchFamily="18" charset="0"/>
            </a:endParaRPr>
          </a:p>
          <a:p>
            <a:pPr>
              <a:lnSpc>
                <a:spcPct val="90000"/>
              </a:lnSpc>
              <a:buFont typeface="Wingdings" pitchFamily="2" charset="2"/>
              <a:buNone/>
            </a:pPr>
            <a:r>
              <a:rPr lang="en-US" dirty="0">
                <a:latin typeface="Georgia" pitchFamily="18" charset="0"/>
              </a:rPr>
              <a:t>7. </a:t>
            </a:r>
            <a:r>
              <a:rPr lang="en-US" dirty="0" err="1">
                <a:latin typeface="Georgia" pitchFamily="18" charset="0"/>
              </a:rPr>
              <a:t>Orientasi</a:t>
            </a:r>
            <a:r>
              <a:rPr lang="en-US" dirty="0">
                <a:latin typeface="Georgia" pitchFamily="18" charset="0"/>
              </a:rPr>
              <a:t> </a:t>
            </a:r>
            <a:r>
              <a:rPr lang="en-US" dirty="0" err="1">
                <a:latin typeface="Georgia" pitchFamily="18" charset="0"/>
              </a:rPr>
              <a:t>ke</a:t>
            </a:r>
            <a:r>
              <a:rPr lang="en-US" dirty="0">
                <a:latin typeface="Georgia" pitchFamily="18" charset="0"/>
              </a:rPr>
              <a:t> </a:t>
            </a:r>
            <a:r>
              <a:rPr lang="en-US" dirty="0" err="1">
                <a:latin typeface="Georgia" pitchFamily="18" charset="0"/>
              </a:rPr>
              <a:t>masa</a:t>
            </a:r>
            <a:r>
              <a:rPr lang="en-US" dirty="0">
                <a:latin typeface="Georgia" pitchFamily="18" charset="0"/>
              </a:rPr>
              <a:t> </a:t>
            </a:r>
            <a:r>
              <a:rPr lang="en-US" dirty="0" err="1">
                <a:latin typeface="Georgia" pitchFamily="18" charset="0"/>
              </a:rPr>
              <a:t>depan</a:t>
            </a:r>
            <a:endParaRPr lang="en-US" dirty="0">
              <a:latin typeface="Georgia" pitchFamily="18" charset="0"/>
            </a:endParaRPr>
          </a:p>
          <a:p>
            <a:pPr>
              <a:lnSpc>
                <a:spcPct val="90000"/>
              </a:lnSpc>
              <a:buFont typeface="Wingdings" pitchFamily="2" charset="2"/>
              <a:buNone/>
            </a:pPr>
            <a:r>
              <a:rPr lang="en-US" dirty="0">
                <a:latin typeface="Georgia" pitchFamily="18" charset="0"/>
              </a:rPr>
              <a:t>8. </a:t>
            </a:r>
            <a:r>
              <a:rPr lang="en-US" dirty="0" err="1">
                <a:latin typeface="Georgia" pitchFamily="18" charset="0"/>
              </a:rPr>
              <a:t>Selalu</a:t>
            </a:r>
            <a:r>
              <a:rPr lang="en-US" dirty="0">
                <a:latin typeface="Georgia" pitchFamily="18" charset="0"/>
              </a:rPr>
              <a:t> </a:t>
            </a:r>
            <a:r>
              <a:rPr lang="en-US" dirty="0" err="1">
                <a:latin typeface="Georgia" pitchFamily="18" charset="0"/>
              </a:rPr>
              <a:t>berusaha</a:t>
            </a:r>
            <a:r>
              <a:rPr lang="en-US" dirty="0">
                <a:latin typeface="Georgia" pitchFamily="18" charset="0"/>
              </a:rPr>
              <a:t> yang </a:t>
            </a:r>
            <a:r>
              <a:rPr lang="en-US" dirty="0" err="1">
                <a:latin typeface="Georgia" pitchFamily="18" charset="0"/>
              </a:rPr>
              <a:t>pantang</a:t>
            </a:r>
            <a:r>
              <a:rPr lang="en-US" dirty="0">
                <a:latin typeface="Georgia" pitchFamily="18" charset="0"/>
              </a:rPr>
              <a:t> </a:t>
            </a:r>
            <a:r>
              <a:rPr lang="en-US" dirty="0" err="1">
                <a:latin typeface="Georgia" pitchFamily="18" charset="0"/>
              </a:rPr>
              <a:t>menyerah</a:t>
            </a:r>
            <a:r>
              <a:rPr lang="en-US" dirty="0">
                <a:latin typeface="Georgia" pitchFamily="18" charset="0"/>
              </a:rPr>
              <a:t>(</a:t>
            </a:r>
            <a:r>
              <a:rPr lang="en-US" dirty="0" err="1">
                <a:latin typeface="Georgia" pitchFamily="18" charset="0"/>
              </a:rPr>
              <a:t>meningkatkan</a:t>
            </a:r>
            <a:r>
              <a:rPr lang="en-US" dirty="0">
                <a:latin typeface="Georgia" pitchFamily="18" charset="0"/>
              </a:rPr>
              <a:t> </a:t>
            </a:r>
            <a:r>
              <a:rPr lang="en-US" dirty="0" err="1">
                <a:latin typeface="Georgia" pitchFamily="18" charset="0"/>
              </a:rPr>
              <a:t>taraf</a:t>
            </a:r>
            <a:r>
              <a:rPr lang="en-US" dirty="0">
                <a:latin typeface="Georgia" pitchFamily="18" charset="0"/>
              </a:rPr>
              <a:t> </a:t>
            </a:r>
            <a:r>
              <a:rPr lang="en-US" dirty="0" err="1">
                <a:latin typeface="Georgia" pitchFamily="18" charset="0"/>
              </a:rPr>
              <a:t>hidup</a:t>
            </a:r>
            <a:r>
              <a:rPr lang="en-US" dirty="0">
                <a:latin typeface="Georgia" pitchFamily="18" charset="0"/>
              </a:rPr>
              <a:t>)</a:t>
            </a:r>
          </a:p>
          <a:p>
            <a:pPr>
              <a:lnSpc>
                <a:spcPct val="90000"/>
              </a:lnSpc>
              <a:buFont typeface="Wingdings" pitchFamily="2" charset="2"/>
              <a:buNone/>
            </a:pPr>
            <a:r>
              <a:rPr lang="en-US" dirty="0">
                <a:latin typeface="Georgia" pitchFamily="18" charset="0"/>
              </a:rPr>
              <a:t>9. </a:t>
            </a:r>
            <a:r>
              <a:rPr lang="en-US" dirty="0" err="1">
                <a:latin typeface="Georgia" pitchFamily="18" charset="0"/>
              </a:rPr>
              <a:t>Tidak</a:t>
            </a:r>
            <a:r>
              <a:rPr lang="en-US" dirty="0">
                <a:latin typeface="Georgia" pitchFamily="18" charset="0"/>
              </a:rPr>
              <a:t> </a:t>
            </a:r>
            <a:r>
              <a:rPr lang="en-US" dirty="0" err="1">
                <a:latin typeface="Georgia" pitchFamily="18" charset="0"/>
              </a:rPr>
              <a:t>cepat</a:t>
            </a:r>
            <a:r>
              <a:rPr lang="en-US" dirty="0">
                <a:latin typeface="Georgia" pitchFamily="18" charset="0"/>
              </a:rPr>
              <a:t> </a:t>
            </a:r>
            <a:r>
              <a:rPr lang="en-US" dirty="0" err="1">
                <a:latin typeface="Georgia" pitchFamily="18" charset="0"/>
              </a:rPr>
              <a:t>puas</a:t>
            </a:r>
            <a:r>
              <a:rPr lang="en-US" dirty="0">
                <a:latin typeface="Georgia" pitchFamily="18" charset="0"/>
              </a:rPr>
              <a:t> </a:t>
            </a:r>
            <a:r>
              <a:rPr lang="en-US" dirty="0" err="1">
                <a:latin typeface="Georgia" pitchFamily="18" charset="0"/>
              </a:rPr>
              <a:t>terhadap</a:t>
            </a:r>
            <a:r>
              <a:rPr lang="en-US" dirty="0">
                <a:latin typeface="Georgia" pitchFamily="18" charset="0"/>
              </a:rPr>
              <a:t> </a:t>
            </a:r>
            <a:r>
              <a:rPr lang="en-US" dirty="0" err="1">
                <a:latin typeface="Georgia" pitchFamily="18" charset="0"/>
              </a:rPr>
              <a:t>keberhasilan</a:t>
            </a:r>
            <a:endParaRPr lang="en-US" dirty="0">
              <a:latin typeface="Georgia" pitchFamily="18" charset="0"/>
            </a:endParaRPr>
          </a:p>
        </p:txBody>
      </p:sp>
    </p:spTree>
    <p:extLst>
      <p:ext uri="{BB962C8B-B14F-4D97-AF65-F5344CB8AC3E}">
        <p14:creationId xmlns:p14="http://schemas.microsoft.com/office/powerpoint/2010/main" val="3590106972"/>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body" idx="4294967295"/>
          </p:nvPr>
        </p:nvSpPr>
        <p:spPr>
          <a:xfrm>
            <a:off x="228600" y="0"/>
            <a:ext cx="8915400" cy="6858000"/>
          </a:xfrm>
        </p:spPr>
        <p:txBody>
          <a:bodyPr/>
          <a:lstStyle/>
          <a:p>
            <a:pPr marL="576263" indent="-576263">
              <a:buFont typeface="Wingdings" pitchFamily="2" charset="2"/>
              <a:buNone/>
            </a:pPr>
            <a:endParaRPr lang="en-US" sz="2800" b="1" dirty="0" smtClean="0">
              <a:solidFill>
                <a:srgbClr val="FF0000"/>
              </a:solidFill>
              <a:effectLst>
                <a:outerShdw blurRad="38100" dist="38100" dir="2700000" algn="tl">
                  <a:srgbClr val="000000">
                    <a:alpha val="43137"/>
                  </a:srgbClr>
                </a:outerShdw>
              </a:effectLst>
              <a:latin typeface="Georgia" pitchFamily="18" charset="0"/>
            </a:endParaRPr>
          </a:p>
          <a:p>
            <a:pPr marL="576263" indent="-576263">
              <a:buFont typeface="Wingdings" pitchFamily="2" charset="2"/>
              <a:buNone/>
            </a:pPr>
            <a:r>
              <a:rPr lang="en-US" sz="2800" b="1" dirty="0" err="1" smtClean="0">
                <a:solidFill>
                  <a:srgbClr val="FF0000"/>
                </a:solidFill>
                <a:effectLst>
                  <a:outerShdw blurRad="38100" dist="38100" dir="2700000" algn="tl">
                    <a:srgbClr val="000000">
                      <a:alpha val="43137"/>
                    </a:srgbClr>
                  </a:outerShdw>
                </a:effectLst>
                <a:latin typeface="Georgia" pitchFamily="18" charset="0"/>
              </a:rPr>
              <a:t>Faktor</a:t>
            </a:r>
            <a:r>
              <a:rPr lang="en-US" sz="2800" b="1" dirty="0" smtClean="0">
                <a:solidFill>
                  <a:srgbClr val="FF0000"/>
                </a:solidFill>
                <a:effectLst>
                  <a:outerShdw blurRad="38100" dist="38100" dir="2700000" algn="tl">
                    <a:srgbClr val="000000">
                      <a:alpha val="43137"/>
                    </a:srgbClr>
                  </a:outerShdw>
                </a:effectLst>
                <a:latin typeface="Georgia" pitchFamily="18" charset="0"/>
              </a:rPr>
              <a:t> </a:t>
            </a:r>
            <a:r>
              <a:rPr lang="en-US" sz="2800" b="1" dirty="0">
                <a:solidFill>
                  <a:srgbClr val="FF0000"/>
                </a:solidFill>
                <a:effectLst>
                  <a:outerShdw blurRad="38100" dist="38100" dir="2700000" algn="tl">
                    <a:srgbClr val="000000">
                      <a:alpha val="43137"/>
                    </a:srgbClr>
                  </a:outerShdw>
                </a:effectLst>
                <a:latin typeface="Georgia" pitchFamily="18" charset="0"/>
              </a:rPr>
              <a:t>yang </a:t>
            </a:r>
            <a:r>
              <a:rPr lang="en-US" sz="2800" b="1" dirty="0" err="1">
                <a:solidFill>
                  <a:srgbClr val="FF0000"/>
                </a:solidFill>
                <a:effectLst>
                  <a:outerShdw blurRad="38100" dist="38100" dir="2700000" algn="tl">
                    <a:srgbClr val="000000">
                      <a:alpha val="43137"/>
                    </a:srgbClr>
                  </a:outerShdw>
                </a:effectLst>
                <a:latin typeface="Georgia" pitchFamily="18" charset="0"/>
              </a:rPr>
              <a:t>menghambat</a:t>
            </a:r>
            <a:r>
              <a:rPr lang="en-US" sz="2800" b="1" dirty="0">
                <a:solidFill>
                  <a:srgbClr val="FF0000"/>
                </a:solidFill>
                <a:effectLst>
                  <a:outerShdw blurRad="38100" dist="38100" dir="2700000" algn="tl">
                    <a:srgbClr val="000000">
                      <a:alpha val="43137"/>
                    </a:srgbClr>
                  </a:outerShdw>
                </a:effectLst>
                <a:latin typeface="Georgia" pitchFamily="18" charset="0"/>
              </a:rPr>
              <a:t> </a:t>
            </a:r>
            <a:r>
              <a:rPr lang="en-US" sz="2800" b="1" dirty="0" err="1">
                <a:solidFill>
                  <a:srgbClr val="FF0000"/>
                </a:solidFill>
                <a:effectLst>
                  <a:outerShdw blurRad="38100" dist="38100" dir="2700000" algn="tl">
                    <a:srgbClr val="000000">
                      <a:alpha val="43137"/>
                    </a:srgbClr>
                  </a:outerShdw>
                </a:effectLst>
                <a:latin typeface="Georgia" pitchFamily="18" charset="0"/>
              </a:rPr>
              <a:t>Perubahan</a:t>
            </a:r>
            <a:r>
              <a:rPr lang="en-US" sz="2800" b="1" dirty="0">
                <a:solidFill>
                  <a:srgbClr val="FF0000"/>
                </a:solidFill>
                <a:effectLst>
                  <a:outerShdw blurRad="38100" dist="38100" dir="2700000" algn="tl">
                    <a:srgbClr val="000000">
                      <a:alpha val="43137"/>
                    </a:srgbClr>
                  </a:outerShdw>
                </a:effectLst>
                <a:latin typeface="Georgia" pitchFamily="18" charset="0"/>
              </a:rPr>
              <a:t> </a:t>
            </a:r>
            <a:r>
              <a:rPr lang="en-US" sz="2800" b="1" dirty="0" err="1">
                <a:solidFill>
                  <a:srgbClr val="FF0000"/>
                </a:solidFill>
                <a:effectLst>
                  <a:outerShdw blurRad="38100" dist="38100" dir="2700000" algn="tl">
                    <a:srgbClr val="000000">
                      <a:alpha val="43137"/>
                    </a:srgbClr>
                  </a:outerShdw>
                </a:effectLst>
                <a:latin typeface="Georgia" pitchFamily="18" charset="0"/>
              </a:rPr>
              <a:t>Sosial</a:t>
            </a:r>
            <a:r>
              <a:rPr lang="en-US" sz="2800" b="1" dirty="0" smtClean="0">
                <a:solidFill>
                  <a:srgbClr val="FF0000"/>
                </a:solidFill>
                <a:effectLst>
                  <a:outerShdw blurRad="38100" dist="38100" dir="2700000" algn="tl">
                    <a:srgbClr val="000000">
                      <a:alpha val="43137"/>
                    </a:srgbClr>
                  </a:outerShdw>
                </a:effectLst>
                <a:latin typeface="Georgia" pitchFamily="18" charset="0"/>
              </a:rPr>
              <a:t>:</a:t>
            </a:r>
          </a:p>
          <a:p>
            <a:pPr marL="576263" indent="-576263">
              <a:buFont typeface="Wingdings" pitchFamily="2" charset="2"/>
              <a:buNone/>
            </a:pPr>
            <a:endParaRPr lang="en-US" sz="2800" b="1" dirty="0">
              <a:solidFill>
                <a:srgbClr val="FF0000"/>
              </a:solidFill>
              <a:effectLst>
                <a:outerShdw blurRad="38100" dist="38100" dir="2700000" algn="tl">
                  <a:srgbClr val="000000">
                    <a:alpha val="43137"/>
                  </a:srgbClr>
                </a:outerShdw>
              </a:effectLst>
              <a:latin typeface="Georgia" pitchFamily="18" charset="0"/>
            </a:endParaRPr>
          </a:p>
          <a:p>
            <a:pPr marL="576263" indent="-576263">
              <a:buFont typeface="Wingdings" pitchFamily="2" charset="2"/>
              <a:buNone/>
            </a:pPr>
            <a:r>
              <a:rPr lang="en-US" dirty="0">
                <a:latin typeface="Georgia" pitchFamily="18" charset="0"/>
              </a:rPr>
              <a:t>1.  </a:t>
            </a:r>
            <a:r>
              <a:rPr lang="en-US" dirty="0" err="1">
                <a:latin typeface="Georgia" pitchFamily="18" charset="0"/>
              </a:rPr>
              <a:t>Kurangnya</a:t>
            </a:r>
            <a:r>
              <a:rPr lang="en-US" dirty="0">
                <a:latin typeface="Georgia" pitchFamily="18" charset="0"/>
              </a:rPr>
              <a:t> </a:t>
            </a:r>
            <a:r>
              <a:rPr lang="en-US" dirty="0" err="1">
                <a:latin typeface="Georgia" pitchFamily="18" charset="0"/>
              </a:rPr>
              <a:t>hubungan</a:t>
            </a:r>
            <a:r>
              <a:rPr lang="en-US" dirty="0">
                <a:latin typeface="Georgia" pitchFamily="18" charset="0"/>
              </a:rPr>
              <a:t> </a:t>
            </a:r>
            <a:r>
              <a:rPr lang="en-US" dirty="0" err="1">
                <a:latin typeface="Georgia" pitchFamily="18" charset="0"/>
              </a:rPr>
              <a:t>dengan</a:t>
            </a:r>
            <a:r>
              <a:rPr lang="en-US" dirty="0">
                <a:latin typeface="Georgia" pitchFamily="18" charset="0"/>
              </a:rPr>
              <a:t> </a:t>
            </a:r>
            <a:r>
              <a:rPr lang="en-US" dirty="0" err="1">
                <a:latin typeface="Georgia" pitchFamily="18" charset="0"/>
              </a:rPr>
              <a:t>masyarakat</a:t>
            </a:r>
            <a:r>
              <a:rPr lang="en-US" dirty="0">
                <a:latin typeface="Georgia" pitchFamily="18" charset="0"/>
              </a:rPr>
              <a:t> lain </a:t>
            </a:r>
          </a:p>
          <a:p>
            <a:pPr marL="576263" indent="-576263">
              <a:buFont typeface="Wingdings" pitchFamily="2" charset="2"/>
              <a:buNone/>
            </a:pPr>
            <a:r>
              <a:rPr lang="en-US" dirty="0">
                <a:latin typeface="Georgia" pitchFamily="18" charset="0"/>
              </a:rPr>
              <a:t>2.  </a:t>
            </a:r>
            <a:r>
              <a:rPr lang="en-US" dirty="0" err="1">
                <a:latin typeface="Georgia" pitchFamily="18" charset="0"/>
              </a:rPr>
              <a:t>Perkembangan</a:t>
            </a:r>
            <a:r>
              <a:rPr lang="en-US" dirty="0">
                <a:latin typeface="Georgia" pitchFamily="18" charset="0"/>
              </a:rPr>
              <a:t> </a:t>
            </a:r>
            <a:r>
              <a:rPr lang="en-US" dirty="0" err="1">
                <a:latin typeface="Georgia" pitchFamily="18" charset="0"/>
              </a:rPr>
              <a:t>ilmu</a:t>
            </a:r>
            <a:r>
              <a:rPr lang="en-US" dirty="0">
                <a:latin typeface="Georgia" pitchFamily="18" charset="0"/>
              </a:rPr>
              <a:t> </a:t>
            </a:r>
            <a:r>
              <a:rPr lang="en-US" dirty="0" err="1">
                <a:latin typeface="Georgia" pitchFamily="18" charset="0"/>
              </a:rPr>
              <a:t>pengetahuan</a:t>
            </a:r>
            <a:r>
              <a:rPr lang="en-US" dirty="0">
                <a:latin typeface="Georgia" pitchFamily="18" charset="0"/>
              </a:rPr>
              <a:t> yang </a:t>
            </a:r>
            <a:r>
              <a:rPr lang="en-US" dirty="0" err="1">
                <a:latin typeface="Georgia" pitchFamily="18" charset="0"/>
              </a:rPr>
              <a:t>lambat</a:t>
            </a:r>
            <a:endParaRPr lang="en-US" dirty="0">
              <a:latin typeface="Georgia" pitchFamily="18" charset="0"/>
            </a:endParaRPr>
          </a:p>
          <a:p>
            <a:pPr marL="576263" indent="-576263">
              <a:buFont typeface="Wingdings" pitchFamily="2" charset="2"/>
              <a:buNone/>
            </a:pPr>
            <a:r>
              <a:rPr lang="en-US" dirty="0">
                <a:latin typeface="Georgia" pitchFamily="18" charset="0"/>
              </a:rPr>
              <a:t>3.  </a:t>
            </a:r>
            <a:r>
              <a:rPr lang="en-US" dirty="0" err="1">
                <a:latin typeface="Georgia" pitchFamily="18" charset="0"/>
              </a:rPr>
              <a:t>Sikap</a:t>
            </a:r>
            <a:r>
              <a:rPr lang="en-US" dirty="0">
                <a:latin typeface="Georgia" pitchFamily="18" charset="0"/>
              </a:rPr>
              <a:t> </a:t>
            </a:r>
            <a:r>
              <a:rPr lang="en-US" dirty="0" err="1">
                <a:latin typeface="Georgia" pitchFamily="18" charset="0"/>
              </a:rPr>
              <a:t>masyarakat</a:t>
            </a:r>
            <a:r>
              <a:rPr lang="en-US" dirty="0">
                <a:latin typeface="Georgia" pitchFamily="18" charset="0"/>
              </a:rPr>
              <a:t> yang </a:t>
            </a:r>
            <a:r>
              <a:rPr lang="en-US" dirty="0" err="1" smtClean="0">
                <a:latin typeface="Georgia" pitchFamily="18" charset="0"/>
              </a:rPr>
              <a:t>tradisional</a:t>
            </a:r>
            <a:endParaRPr lang="en-US" dirty="0">
              <a:latin typeface="Georgia" pitchFamily="18" charset="0"/>
            </a:endParaRPr>
          </a:p>
          <a:p>
            <a:pPr marL="576263" indent="-576263">
              <a:buFont typeface="Wingdings" pitchFamily="2" charset="2"/>
              <a:buNone/>
            </a:pPr>
            <a:r>
              <a:rPr lang="en-US" dirty="0">
                <a:latin typeface="Georgia" pitchFamily="18" charset="0"/>
              </a:rPr>
              <a:t>4</a:t>
            </a:r>
            <a:r>
              <a:rPr lang="en-US" dirty="0" smtClean="0">
                <a:latin typeface="Georgia" pitchFamily="18" charset="0"/>
              </a:rPr>
              <a:t>.  </a:t>
            </a:r>
            <a:r>
              <a:rPr lang="en-US" dirty="0" err="1">
                <a:latin typeface="Georgia" pitchFamily="18" charset="0"/>
              </a:rPr>
              <a:t>Takut</a:t>
            </a:r>
            <a:r>
              <a:rPr lang="en-US" dirty="0">
                <a:latin typeface="Georgia" pitchFamily="18" charset="0"/>
              </a:rPr>
              <a:t> </a:t>
            </a:r>
            <a:r>
              <a:rPr lang="en-US" dirty="0" err="1">
                <a:latin typeface="Georgia" pitchFamily="18" charset="0"/>
              </a:rPr>
              <a:t>terjadi</a:t>
            </a:r>
            <a:r>
              <a:rPr lang="en-US" dirty="0">
                <a:latin typeface="Georgia" pitchFamily="18" charset="0"/>
              </a:rPr>
              <a:t> </a:t>
            </a:r>
            <a:r>
              <a:rPr lang="en-US" dirty="0" err="1">
                <a:latin typeface="Georgia" pitchFamily="18" charset="0"/>
              </a:rPr>
              <a:t>goncangan</a:t>
            </a:r>
            <a:r>
              <a:rPr lang="en-US" dirty="0">
                <a:latin typeface="Georgia" pitchFamily="18" charset="0"/>
              </a:rPr>
              <a:t> </a:t>
            </a:r>
            <a:r>
              <a:rPr lang="en-US" dirty="0" err="1">
                <a:latin typeface="Georgia" pitchFamily="18" charset="0"/>
              </a:rPr>
              <a:t>integrasi</a:t>
            </a:r>
            <a:r>
              <a:rPr lang="en-US" dirty="0">
                <a:latin typeface="Georgia" pitchFamily="18" charset="0"/>
              </a:rPr>
              <a:t> </a:t>
            </a:r>
            <a:r>
              <a:rPr lang="en-US" dirty="0" err="1">
                <a:latin typeface="Georgia" pitchFamily="18" charset="0"/>
              </a:rPr>
              <a:t>sosial</a:t>
            </a:r>
            <a:endParaRPr lang="en-US" dirty="0">
              <a:latin typeface="Georgia" pitchFamily="18" charset="0"/>
            </a:endParaRPr>
          </a:p>
          <a:p>
            <a:pPr marL="576263" indent="-576263">
              <a:buFont typeface="Wingdings" pitchFamily="2" charset="2"/>
              <a:buNone/>
            </a:pPr>
            <a:r>
              <a:rPr lang="en-US" dirty="0">
                <a:latin typeface="Georgia" pitchFamily="18" charset="0"/>
              </a:rPr>
              <a:t>5</a:t>
            </a:r>
            <a:r>
              <a:rPr lang="en-US" dirty="0" smtClean="0">
                <a:latin typeface="Georgia" pitchFamily="18" charset="0"/>
              </a:rPr>
              <a:t>.  </a:t>
            </a:r>
            <a:r>
              <a:rPr lang="en-US" dirty="0" err="1">
                <a:latin typeface="Georgia" pitchFamily="18" charset="0"/>
              </a:rPr>
              <a:t>Prasangka</a:t>
            </a:r>
            <a:r>
              <a:rPr lang="en-US" dirty="0">
                <a:latin typeface="Georgia" pitchFamily="18" charset="0"/>
              </a:rPr>
              <a:t> </a:t>
            </a:r>
            <a:r>
              <a:rPr lang="en-US" dirty="0" err="1">
                <a:latin typeface="Georgia" pitchFamily="18" charset="0"/>
              </a:rPr>
              <a:t>buruk</a:t>
            </a:r>
            <a:r>
              <a:rPr lang="en-US" dirty="0">
                <a:latin typeface="Georgia" pitchFamily="18" charset="0"/>
              </a:rPr>
              <a:t> </a:t>
            </a:r>
            <a:r>
              <a:rPr lang="en-US" dirty="0" err="1">
                <a:latin typeface="Georgia" pitchFamily="18" charset="0"/>
              </a:rPr>
              <a:t>terhadap</a:t>
            </a:r>
            <a:r>
              <a:rPr lang="en-US" dirty="0">
                <a:latin typeface="Georgia" pitchFamily="18" charset="0"/>
              </a:rPr>
              <a:t> </a:t>
            </a:r>
            <a:r>
              <a:rPr lang="en-US" dirty="0" err="1">
                <a:latin typeface="Georgia" pitchFamily="18" charset="0"/>
              </a:rPr>
              <a:t>hal</a:t>
            </a:r>
            <a:r>
              <a:rPr lang="en-US" dirty="0">
                <a:latin typeface="Georgia" pitchFamily="18" charset="0"/>
              </a:rPr>
              <a:t> </a:t>
            </a:r>
            <a:r>
              <a:rPr lang="en-US" dirty="0" err="1">
                <a:latin typeface="Georgia" pitchFamily="18" charset="0"/>
              </a:rPr>
              <a:t>baru</a:t>
            </a:r>
            <a:r>
              <a:rPr lang="en-US" dirty="0">
                <a:latin typeface="Georgia" pitchFamily="18" charset="0"/>
              </a:rPr>
              <a:t>/</a:t>
            </a:r>
            <a:r>
              <a:rPr lang="en-US" dirty="0" err="1">
                <a:latin typeface="Georgia" pitchFamily="18" charset="0"/>
              </a:rPr>
              <a:t>asing</a:t>
            </a:r>
            <a:endParaRPr lang="en-US" dirty="0">
              <a:latin typeface="Georgia" pitchFamily="18" charset="0"/>
            </a:endParaRPr>
          </a:p>
          <a:p>
            <a:pPr marL="576263" indent="-576263">
              <a:buFont typeface="Wingdings" pitchFamily="2" charset="2"/>
              <a:buNone/>
            </a:pPr>
            <a:r>
              <a:rPr lang="en-US" dirty="0">
                <a:latin typeface="Georgia" pitchFamily="18" charset="0"/>
              </a:rPr>
              <a:t>6</a:t>
            </a:r>
            <a:r>
              <a:rPr lang="en-US" dirty="0" smtClean="0">
                <a:latin typeface="Georgia" pitchFamily="18" charset="0"/>
              </a:rPr>
              <a:t>.  </a:t>
            </a:r>
            <a:r>
              <a:rPr lang="en-US" dirty="0" err="1">
                <a:latin typeface="Georgia" pitchFamily="18" charset="0"/>
              </a:rPr>
              <a:t>Hambatan</a:t>
            </a:r>
            <a:r>
              <a:rPr lang="en-US" dirty="0">
                <a:latin typeface="Georgia" pitchFamily="18" charset="0"/>
              </a:rPr>
              <a:t> </a:t>
            </a:r>
            <a:r>
              <a:rPr lang="en-US" dirty="0" err="1">
                <a:latin typeface="Georgia" pitchFamily="18" charset="0"/>
              </a:rPr>
              <a:t>ideologis</a:t>
            </a:r>
            <a:endParaRPr lang="en-US" dirty="0">
              <a:latin typeface="Georgia" pitchFamily="18" charset="0"/>
            </a:endParaRPr>
          </a:p>
          <a:p>
            <a:pPr marL="576263" indent="-576263">
              <a:buFont typeface="Wingdings" pitchFamily="2" charset="2"/>
              <a:buNone/>
            </a:pPr>
            <a:r>
              <a:rPr lang="en-US" dirty="0">
                <a:latin typeface="Georgia" pitchFamily="18" charset="0"/>
              </a:rPr>
              <a:t>7</a:t>
            </a:r>
            <a:r>
              <a:rPr lang="en-US" dirty="0" smtClean="0">
                <a:latin typeface="Georgia" pitchFamily="18" charset="0"/>
              </a:rPr>
              <a:t>.  </a:t>
            </a:r>
            <a:r>
              <a:rPr lang="en-US" dirty="0" err="1">
                <a:latin typeface="Georgia" pitchFamily="18" charset="0"/>
              </a:rPr>
              <a:t>Kebiasaan</a:t>
            </a:r>
            <a:r>
              <a:rPr lang="en-US" dirty="0">
                <a:latin typeface="Georgia" pitchFamily="18" charset="0"/>
              </a:rPr>
              <a:t>  </a:t>
            </a:r>
          </a:p>
          <a:p>
            <a:pPr marL="576263" indent="-576263">
              <a:buFont typeface="Wingdings" pitchFamily="2" charset="2"/>
              <a:buNone/>
            </a:pPr>
            <a:r>
              <a:rPr lang="en-US" dirty="0">
                <a:latin typeface="Georgia" pitchFamily="18" charset="0"/>
              </a:rPr>
              <a:t>8</a:t>
            </a:r>
            <a:r>
              <a:rPr lang="en-US" dirty="0" smtClean="0">
                <a:latin typeface="Georgia" pitchFamily="18" charset="0"/>
              </a:rPr>
              <a:t>.  </a:t>
            </a:r>
            <a:r>
              <a:rPr lang="en-US" dirty="0" err="1">
                <a:latin typeface="Georgia" pitchFamily="18" charset="0"/>
              </a:rPr>
              <a:t>Nilai</a:t>
            </a:r>
            <a:r>
              <a:rPr lang="en-US" dirty="0">
                <a:latin typeface="Georgia" pitchFamily="18" charset="0"/>
              </a:rPr>
              <a:t> </a:t>
            </a:r>
            <a:r>
              <a:rPr lang="en-US" dirty="0" err="1">
                <a:latin typeface="Georgia" pitchFamily="18" charset="0"/>
              </a:rPr>
              <a:t>pasrah</a:t>
            </a:r>
            <a:endParaRPr lang="en-US" dirty="0">
              <a:latin typeface="Georgia" pitchFamily="18" charset="0"/>
            </a:endParaRPr>
          </a:p>
          <a:p>
            <a:pPr marL="576263" indent="-576263">
              <a:buFont typeface="Wingdings" pitchFamily="2" charset="2"/>
              <a:buNone/>
            </a:pPr>
            <a:endParaRPr lang="en-US" dirty="0">
              <a:latin typeface="Georgia" pitchFamily="18" charset="0"/>
            </a:endParaRPr>
          </a:p>
        </p:txBody>
      </p:sp>
    </p:spTree>
    <p:extLst>
      <p:ext uri="{BB962C8B-B14F-4D97-AF65-F5344CB8AC3E}">
        <p14:creationId xmlns:p14="http://schemas.microsoft.com/office/powerpoint/2010/main" val="4133905901"/>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76200" y="228600"/>
            <a:ext cx="8915400" cy="5902325"/>
          </a:xfrm>
        </p:spPr>
        <p:txBody>
          <a:bodyPr/>
          <a:lstStyle/>
          <a:p>
            <a:pPr marL="0" indent="0">
              <a:buNone/>
            </a:pPr>
            <a:r>
              <a:rPr lang="en-US" sz="2400" b="1" dirty="0" err="1"/>
              <a:t>Dampak</a:t>
            </a:r>
            <a:r>
              <a:rPr lang="en-US" sz="2400" b="1" dirty="0"/>
              <a:t> </a:t>
            </a:r>
            <a:r>
              <a:rPr lang="en-US" sz="2400" b="1" dirty="0" err="1"/>
              <a:t>Negatif</a:t>
            </a:r>
            <a:r>
              <a:rPr lang="en-US" sz="2400" b="1" dirty="0"/>
              <a:t> </a:t>
            </a:r>
            <a:r>
              <a:rPr lang="en-US" sz="2400" b="1" dirty="0" err="1"/>
              <a:t>Perubahan</a:t>
            </a:r>
            <a:r>
              <a:rPr lang="en-US" sz="2400" b="1" dirty="0"/>
              <a:t> </a:t>
            </a:r>
            <a:r>
              <a:rPr lang="en-US" sz="2400" b="1" dirty="0" err="1"/>
              <a:t>Sosial</a:t>
            </a:r>
            <a:r>
              <a:rPr lang="en-US" sz="2400" b="1" dirty="0"/>
              <a:t> </a:t>
            </a:r>
            <a:r>
              <a:rPr lang="en-US" sz="2400" b="1" dirty="0" smtClean="0"/>
              <a:t>:</a:t>
            </a:r>
            <a:endParaRPr lang="en-US" sz="2400" b="1" dirty="0" smtClean="0"/>
          </a:p>
          <a:p>
            <a:pPr marL="0" indent="0">
              <a:buNone/>
            </a:pPr>
            <a:endParaRPr lang="en-US" sz="2400" dirty="0"/>
          </a:p>
          <a:p>
            <a:pPr marL="0" indent="0">
              <a:buNone/>
            </a:pPr>
            <a:r>
              <a:rPr lang="en-US" sz="1600" dirty="0"/>
              <a:t>1. </a:t>
            </a:r>
            <a:r>
              <a:rPr lang="en-US" sz="1600" b="1" dirty="0" err="1"/>
              <a:t>Munculnya</a:t>
            </a:r>
            <a:r>
              <a:rPr lang="en-US" sz="1600" b="1" dirty="0"/>
              <a:t> </a:t>
            </a:r>
            <a:r>
              <a:rPr lang="en-US" sz="1600" b="1" dirty="0" err="1"/>
              <a:t>perilaku</a:t>
            </a:r>
            <a:r>
              <a:rPr lang="en-US" sz="1600" b="1" dirty="0"/>
              <a:t> </a:t>
            </a:r>
            <a:r>
              <a:rPr lang="en-US" sz="1600" b="1" dirty="0" err="1"/>
              <a:t>hidup</a:t>
            </a:r>
            <a:r>
              <a:rPr lang="en-US" sz="1600" b="1" dirty="0"/>
              <a:t> </a:t>
            </a:r>
            <a:r>
              <a:rPr lang="en-US" sz="1600" b="1" dirty="0" err="1"/>
              <a:t>konsumtif</a:t>
            </a:r>
            <a:r>
              <a:rPr lang="en-US" sz="1600" dirty="0"/>
              <a:t>. </a:t>
            </a:r>
            <a:r>
              <a:rPr lang="en-US" sz="1600" dirty="0" err="1"/>
              <a:t>Kemampuan</a:t>
            </a:r>
            <a:r>
              <a:rPr lang="en-US" sz="1600" dirty="0"/>
              <a:t> </a:t>
            </a:r>
            <a:r>
              <a:rPr lang="en-US" sz="1600" dirty="0" err="1"/>
              <a:t>daya</a:t>
            </a:r>
            <a:r>
              <a:rPr lang="en-US" sz="1600" dirty="0"/>
              <a:t> </a:t>
            </a:r>
            <a:r>
              <a:rPr lang="en-US" sz="1600" dirty="0" err="1"/>
              <a:t>beli</a:t>
            </a:r>
            <a:r>
              <a:rPr lang="en-US" sz="1600" dirty="0"/>
              <a:t> </a:t>
            </a:r>
            <a:r>
              <a:rPr lang="en-US" sz="1600" dirty="0" err="1"/>
              <a:t>masyarakat</a:t>
            </a:r>
            <a:r>
              <a:rPr lang="en-US" sz="1600" dirty="0"/>
              <a:t> yang </a:t>
            </a:r>
            <a:r>
              <a:rPr lang="en-US" sz="1600" dirty="0" err="1"/>
              <a:t>meningkat</a:t>
            </a:r>
            <a:r>
              <a:rPr lang="en-US" sz="1600" dirty="0"/>
              <a:t> </a:t>
            </a:r>
            <a:r>
              <a:rPr lang="en-US" sz="1600" dirty="0" err="1"/>
              <a:t>membuat</a:t>
            </a:r>
            <a:r>
              <a:rPr lang="en-US" sz="1600" dirty="0"/>
              <a:t> </a:t>
            </a:r>
            <a:r>
              <a:rPr lang="en-US" sz="1600" dirty="0" err="1"/>
              <a:t>para</a:t>
            </a:r>
            <a:r>
              <a:rPr lang="en-US" sz="1600" dirty="0"/>
              <a:t> </a:t>
            </a:r>
            <a:r>
              <a:rPr lang="en-US" sz="1600" dirty="0" err="1"/>
              <a:t>pengusaha</a:t>
            </a:r>
            <a:r>
              <a:rPr lang="en-US" sz="1600" dirty="0"/>
              <a:t> </a:t>
            </a:r>
            <a:r>
              <a:rPr lang="en-US" sz="1600" dirty="0" err="1"/>
              <a:t>memproduksi</a:t>
            </a:r>
            <a:r>
              <a:rPr lang="en-US" sz="1600" dirty="0"/>
              <a:t> </a:t>
            </a:r>
            <a:r>
              <a:rPr lang="en-US" sz="1600" dirty="0" err="1"/>
              <a:t>segala</a:t>
            </a:r>
            <a:r>
              <a:rPr lang="en-US" sz="1600" dirty="0"/>
              <a:t> </a:t>
            </a:r>
            <a:r>
              <a:rPr lang="en-US" sz="1600" dirty="0" err="1"/>
              <a:t>macam</a:t>
            </a:r>
            <a:r>
              <a:rPr lang="en-US" sz="1600" dirty="0"/>
              <a:t> </a:t>
            </a:r>
            <a:r>
              <a:rPr lang="en-US" sz="1600" dirty="0" err="1"/>
              <a:t>barang</a:t>
            </a:r>
            <a:r>
              <a:rPr lang="en-US" sz="1600" dirty="0"/>
              <a:t> </a:t>
            </a:r>
            <a:r>
              <a:rPr lang="en-US" sz="1600" dirty="0" err="1"/>
              <a:t>kebutuhan</a:t>
            </a:r>
            <a:r>
              <a:rPr lang="en-US" sz="1600" dirty="0"/>
              <a:t> </a:t>
            </a:r>
            <a:r>
              <a:rPr lang="en-US" sz="1600" dirty="0" err="1"/>
              <a:t>menyebabkan</a:t>
            </a:r>
            <a:r>
              <a:rPr lang="en-US" sz="1600" dirty="0"/>
              <a:t> </a:t>
            </a:r>
            <a:r>
              <a:rPr lang="en-US" sz="1600" dirty="0" err="1"/>
              <a:t>adanya</a:t>
            </a:r>
            <a:r>
              <a:rPr lang="en-US" sz="1600" dirty="0"/>
              <a:t> </a:t>
            </a:r>
            <a:r>
              <a:rPr lang="en-US" sz="1600" dirty="0" err="1"/>
              <a:t>pola</a:t>
            </a:r>
            <a:r>
              <a:rPr lang="en-US" sz="1600" dirty="0"/>
              <a:t> </a:t>
            </a:r>
            <a:r>
              <a:rPr lang="en-US" sz="1600" dirty="0" err="1"/>
              <a:t>hidup</a:t>
            </a:r>
            <a:r>
              <a:rPr lang="en-US" sz="1600" dirty="0"/>
              <a:t> </a:t>
            </a:r>
            <a:r>
              <a:rPr lang="en-US" sz="1600" dirty="0" err="1"/>
              <a:t>konsumtif</a:t>
            </a:r>
            <a:r>
              <a:rPr lang="en-US" sz="1600" dirty="0"/>
              <a:t>.</a:t>
            </a:r>
          </a:p>
          <a:p>
            <a:pPr marL="0" indent="0">
              <a:buNone/>
            </a:pPr>
            <a:r>
              <a:rPr lang="en-US" sz="1600" dirty="0"/>
              <a:t> </a:t>
            </a:r>
          </a:p>
          <a:p>
            <a:pPr marL="0" indent="0">
              <a:buNone/>
            </a:pPr>
            <a:r>
              <a:rPr lang="en-US" sz="1600" dirty="0"/>
              <a:t>2. </a:t>
            </a:r>
            <a:r>
              <a:rPr lang="en-US" sz="1600" b="1" dirty="0" err="1"/>
              <a:t>Terjadinya</a:t>
            </a:r>
            <a:r>
              <a:rPr lang="en-US" sz="1600" b="1" dirty="0"/>
              <a:t> </a:t>
            </a:r>
            <a:r>
              <a:rPr lang="en-US" sz="1600" b="1" dirty="0" err="1"/>
              <a:t>ketertinggalan</a:t>
            </a:r>
            <a:r>
              <a:rPr lang="en-US" sz="1600" b="1" dirty="0"/>
              <a:t> </a:t>
            </a:r>
            <a:r>
              <a:rPr lang="en-US" sz="1600" b="1" dirty="0" err="1"/>
              <a:t>budaya</a:t>
            </a:r>
            <a:r>
              <a:rPr lang="en-US" sz="1600" dirty="0"/>
              <a:t>. </a:t>
            </a:r>
            <a:r>
              <a:rPr lang="en-US" sz="1600" dirty="0" err="1"/>
              <a:t>Ketertinggalan</a:t>
            </a:r>
            <a:r>
              <a:rPr lang="en-US" sz="1600" dirty="0"/>
              <a:t> </a:t>
            </a:r>
            <a:r>
              <a:rPr lang="en-US" sz="1600" dirty="0" err="1"/>
              <a:t>budaya</a:t>
            </a:r>
            <a:r>
              <a:rPr lang="en-US" sz="1600" dirty="0"/>
              <a:t> </a:t>
            </a:r>
            <a:r>
              <a:rPr lang="en-US" sz="1600" dirty="0" err="1"/>
              <a:t>atau</a:t>
            </a:r>
            <a:r>
              <a:rPr lang="en-US" sz="1600" dirty="0"/>
              <a:t> yang </a:t>
            </a:r>
            <a:r>
              <a:rPr lang="en-US" sz="1600" dirty="0" err="1"/>
              <a:t>bisa</a:t>
            </a:r>
            <a:r>
              <a:rPr lang="en-US" sz="1600" dirty="0"/>
              <a:t> </a:t>
            </a:r>
            <a:r>
              <a:rPr lang="en-US" sz="1600" dirty="0" err="1"/>
              <a:t>disebut</a:t>
            </a:r>
            <a:r>
              <a:rPr lang="en-US" sz="1600" dirty="0"/>
              <a:t> </a:t>
            </a:r>
            <a:r>
              <a:rPr lang="en-US" sz="1600" dirty="0" err="1"/>
              <a:t>sebagai</a:t>
            </a:r>
            <a:r>
              <a:rPr lang="en-US" sz="1600" dirty="0"/>
              <a:t> </a:t>
            </a:r>
            <a:r>
              <a:rPr lang="en-US" sz="1600" i="1" dirty="0"/>
              <a:t>cultural lag </a:t>
            </a:r>
            <a:r>
              <a:rPr lang="en-US" sz="1600" dirty="0" err="1"/>
              <a:t>merupakan</a:t>
            </a:r>
            <a:r>
              <a:rPr lang="en-US" sz="1600" dirty="0"/>
              <a:t> </a:t>
            </a:r>
            <a:r>
              <a:rPr lang="en-US" sz="1600" dirty="0" err="1"/>
              <a:t>suatu</a:t>
            </a:r>
            <a:r>
              <a:rPr lang="en-US" sz="1600" dirty="0"/>
              <a:t> </a:t>
            </a:r>
            <a:r>
              <a:rPr lang="en-US" sz="1600" dirty="0" err="1"/>
              <a:t>keadaan</a:t>
            </a:r>
            <a:r>
              <a:rPr lang="en-US" sz="1600" dirty="0"/>
              <a:t> </a:t>
            </a:r>
            <a:r>
              <a:rPr lang="en-US" sz="1600" dirty="0" err="1"/>
              <a:t>dimana</a:t>
            </a:r>
            <a:r>
              <a:rPr lang="en-US" sz="1600" dirty="0"/>
              <a:t> </a:t>
            </a:r>
            <a:r>
              <a:rPr lang="en-US" sz="1600" dirty="0" err="1"/>
              <a:t>terjadi</a:t>
            </a:r>
            <a:r>
              <a:rPr lang="en-US" sz="1600" dirty="0"/>
              <a:t> </a:t>
            </a:r>
            <a:r>
              <a:rPr lang="en-US" sz="1600" dirty="0" err="1"/>
              <a:t>unsur</a:t>
            </a:r>
            <a:r>
              <a:rPr lang="en-US" sz="1600" dirty="0"/>
              <a:t> – </a:t>
            </a:r>
            <a:r>
              <a:rPr lang="en-US" sz="1600" dirty="0" err="1"/>
              <a:t>unsur</a:t>
            </a:r>
            <a:r>
              <a:rPr lang="en-US" sz="1600" dirty="0"/>
              <a:t> </a:t>
            </a:r>
            <a:r>
              <a:rPr lang="en-US" sz="1600" dirty="0" err="1"/>
              <a:t>kebudayaan</a:t>
            </a:r>
            <a:r>
              <a:rPr lang="en-US" sz="1600" dirty="0"/>
              <a:t> </a:t>
            </a:r>
            <a:r>
              <a:rPr lang="en-US" sz="1600" dirty="0" err="1"/>
              <a:t>tertentu</a:t>
            </a:r>
            <a:r>
              <a:rPr lang="en-US" sz="1600" dirty="0"/>
              <a:t> yang </a:t>
            </a:r>
            <a:r>
              <a:rPr lang="en-US" sz="1600" dirty="0" err="1"/>
              <a:t>tertinggal</a:t>
            </a:r>
            <a:r>
              <a:rPr lang="en-US" sz="1600" dirty="0"/>
              <a:t> </a:t>
            </a:r>
            <a:r>
              <a:rPr lang="en-US" sz="1600" dirty="0" err="1"/>
              <a:t>perkembangannya</a:t>
            </a:r>
            <a:r>
              <a:rPr lang="en-US" sz="1600" dirty="0"/>
              <a:t> di </a:t>
            </a:r>
            <a:r>
              <a:rPr lang="en-US" sz="1600" dirty="0" err="1"/>
              <a:t>tengah</a:t>
            </a:r>
            <a:r>
              <a:rPr lang="en-US" sz="1600" dirty="0"/>
              <a:t> </a:t>
            </a:r>
            <a:r>
              <a:rPr lang="en-US" sz="1600" dirty="0" err="1"/>
              <a:t>berbagai</a:t>
            </a:r>
            <a:r>
              <a:rPr lang="en-US" sz="1600" dirty="0"/>
              <a:t> </a:t>
            </a:r>
            <a:r>
              <a:rPr lang="en-US" sz="1600" dirty="0" err="1"/>
              <a:t>kemajuan</a:t>
            </a:r>
            <a:r>
              <a:rPr lang="en-US" sz="1600" dirty="0"/>
              <a:t> </a:t>
            </a:r>
            <a:r>
              <a:rPr lang="en-US" sz="1600" dirty="0" err="1"/>
              <a:t>unsur</a:t>
            </a:r>
            <a:r>
              <a:rPr lang="en-US" sz="1600" dirty="0"/>
              <a:t> </a:t>
            </a:r>
            <a:r>
              <a:rPr lang="en-US" sz="1600" dirty="0" err="1"/>
              <a:t>kebudayaan</a:t>
            </a:r>
            <a:r>
              <a:rPr lang="en-US" sz="1600" dirty="0"/>
              <a:t> yang lain. </a:t>
            </a:r>
            <a:endParaRPr lang="en-US" sz="1600" dirty="0" smtClean="0"/>
          </a:p>
          <a:p>
            <a:pPr marL="0" indent="0">
              <a:buNone/>
            </a:pPr>
            <a:r>
              <a:rPr lang="en-US" sz="1600" dirty="0"/>
              <a:t> </a:t>
            </a:r>
          </a:p>
          <a:p>
            <a:pPr marL="0" indent="0">
              <a:buNone/>
            </a:pPr>
            <a:r>
              <a:rPr lang="en-US" sz="1600" b="1" dirty="0"/>
              <a:t>3 </a:t>
            </a:r>
            <a:r>
              <a:rPr lang="en-US" sz="1600" b="1" dirty="0" err="1"/>
              <a:t>Dekadensi</a:t>
            </a:r>
            <a:r>
              <a:rPr lang="en-US" sz="1600" b="1" dirty="0"/>
              <a:t> </a:t>
            </a:r>
            <a:r>
              <a:rPr lang="en-US" sz="1600" b="1" dirty="0" err="1" smtClean="0"/>
              <a:t>Moral</a:t>
            </a:r>
            <a:r>
              <a:rPr lang="en-US" sz="1600" dirty="0" err="1" smtClean="0"/>
              <a:t>.menurun</a:t>
            </a:r>
            <a:r>
              <a:rPr lang="en-US" sz="1600" dirty="0" smtClean="0"/>
              <a:t> </a:t>
            </a:r>
            <a:r>
              <a:rPr lang="en-US" sz="1600" dirty="0" err="1"/>
              <a:t>atau</a:t>
            </a:r>
            <a:r>
              <a:rPr lang="en-US" sz="1600" dirty="0"/>
              <a:t> </a:t>
            </a:r>
            <a:r>
              <a:rPr lang="en-US" sz="1600" dirty="0" err="1"/>
              <a:t>merosotnya</a:t>
            </a:r>
            <a:r>
              <a:rPr lang="en-US" sz="1600" dirty="0"/>
              <a:t> moral </a:t>
            </a:r>
            <a:r>
              <a:rPr lang="en-US" sz="1600" dirty="0" err="1"/>
              <a:t>seseorang</a:t>
            </a:r>
            <a:r>
              <a:rPr lang="en-US" sz="1600" dirty="0"/>
              <a:t> yang </a:t>
            </a:r>
            <a:r>
              <a:rPr lang="en-US" sz="1600" dirty="0" err="1"/>
              <a:t>ditunjukkan</a:t>
            </a:r>
            <a:r>
              <a:rPr lang="en-US" sz="1600" dirty="0"/>
              <a:t> </a:t>
            </a:r>
            <a:r>
              <a:rPr lang="en-US" sz="1600" dirty="0" err="1"/>
              <a:t>dari</a:t>
            </a:r>
            <a:r>
              <a:rPr lang="en-US" sz="1600" dirty="0"/>
              <a:t> </a:t>
            </a:r>
            <a:r>
              <a:rPr lang="en-US" sz="1600" dirty="0" err="1"/>
              <a:t>perilakunya</a:t>
            </a:r>
            <a:r>
              <a:rPr lang="en-US" sz="1600" dirty="0"/>
              <a:t> yang </a:t>
            </a:r>
            <a:r>
              <a:rPr lang="en-US" sz="1600" dirty="0" err="1"/>
              <a:t>bertentangan</a:t>
            </a:r>
            <a:r>
              <a:rPr lang="en-US" sz="1600" dirty="0"/>
              <a:t> </a:t>
            </a:r>
            <a:r>
              <a:rPr lang="en-US" sz="1600" dirty="0" err="1"/>
              <a:t>dengan</a:t>
            </a:r>
            <a:r>
              <a:rPr lang="en-US" sz="1600" dirty="0"/>
              <a:t> </a:t>
            </a:r>
            <a:r>
              <a:rPr lang="en-US" sz="1600" dirty="0" err="1"/>
              <a:t>nilai</a:t>
            </a:r>
            <a:r>
              <a:rPr lang="en-US" sz="1600" dirty="0"/>
              <a:t> </a:t>
            </a:r>
            <a:r>
              <a:rPr lang="en-US" sz="1600" dirty="0" err="1"/>
              <a:t>dan</a:t>
            </a:r>
            <a:r>
              <a:rPr lang="en-US" sz="1600" dirty="0"/>
              <a:t> </a:t>
            </a:r>
            <a:r>
              <a:rPr lang="en-US" sz="1600" dirty="0" err="1"/>
              <a:t>norma</a:t>
            </a:r>
            <a:r>
              <a:rPr lang="en-US" sz="1600" dirty="0"/>
              <a:t> yang </a:t>
            </a:r>
            <a:r>
              <a:rPr lang="en-US" sz="1600" dirty="0" err="1"/>
              <a:t>berlaku</a:t>
            </a:r>
            <a:r>
              <a:rPr lang="en-US" sz="1600" dirty="0"/>
              <a:t> </a:t>
            </a:r>
            <a:r>
              <a:rPr lang="en-US" sz="1600" dirty="0" err="1"/>
              <a:t>dalam</a:t>
            </a:r>
            <a:r>
              <a:rPr lang="en-US" sz="1600" dirty="0"/>
              <a:t> </a:t>
            </a:r>
            <a:r>
              <a:rPr lang="en-US" sz="1600" dirty="0" err="1"/>
              <a:t>masyarakat</a:t>
            </a:r>
            <a:r>
              <a:rPr lang="en-US" sz="1600" dirty="0"/>
              <a:t>, </a:t>
            </a:r>
            <a:r>
              <a:rPr lang="en-US" sz="1600" dirty="0" err="1"/>
              <a:t>contohnya</a:t>
            </a:r>
            <a:r>
              <a:rPr lang="en-US" sz="1600" dirty="0"/>
              <a:t> </a:t>
            </a:r>
            <a:r>
              <a:rPr lang="en-US" sz="1600" dirty="0" err="1"/>
              <a:t>pergaulan</a:t>
            </a:r>
            <a:r>
              <a:rPr lang="en-US" sz="1600" dirty="0"/>
              <a:t> </a:t>
            </a:r>
            <a:r>
              <a:rPr lang="en-US" sz="1600" dirty="0" err="1"/>
              <a:t>bebas</a:t>
            </a:r>
            <a:r>
              <a:rPr lang="en-US" sz="1600" dirty="0"/>
              <a:t> yang </a:t>
            </a:r>
            <a:r>
              <a:rPr lang="en-US" sz="1600" dirty="0" err="1"/>
              <a:t>tidak</a:t>
            </a:r>
            <a:r>
              <a:rPr lang="en-US" sz="1600" dirty="0"/>
              <a:t> </a:t>
            </a:r>
            <a:r>
              <a:rPr lang="en-US" sz="1600" dirty="0" err="1"/>
              <a:t>patut</a:t>
            </a:r>
            <a:r>
              <a:rPr lang="en-US" sz="1600" dirty="0"/>
              <a:t> </a:t>
            </a:r>
            <a:r>
              <a:rPr lang="en-US" sz="1600" dirty="0" err="1"/>
              <a:t>dicontoh</a:t>
            </a:r>
            <a:r>
              <a:rPr lang="en-US" sz="1600" dirty="0"/>
              <a:t>.</a:t>
            </a:r>
          </a:p>
          <a:p>
            <a:pPr marL="0" indent="0">
              <a:buNone/>
            </a:pPr>
            <a:r>
              <a:rPr lang="en-US" sz="1600" dirty="0"/>
              <a:t> </a:t>
            </a:r>
          </a:p>
          <a:p>
            <a:pPr marL="0" indent="0">
              <a:buNone/>
            </a:pPr>
            <a:r>
              <a:rPr lang="en-US" sz="1600" dirty="0"/>
              <a:t>4. </a:t>
            </a:r>
            <a:r>
              <a:rPr lang="en-US" sz="1600" b="1" dirty="0" err="1"/>
              <a:t>Sikap</a:t>
            </a:r>
            <a:r>
              <a:rPr lang="en-US" sz="1600" b="1" dirty="0"/>
              <a:t> </a:t>
            </a:r>
            <a:r>
              <a:rPr lang="en-US" sz="1600" b="1" dirty="0" err="1"/>
              <a:t>individualis</a:t>
            </a:r>
            <a:r>
              <a:rPr lang="en-US" sz="1600" dirty="0"/>
              <a:t>. </a:t>
            </a:r>
            <a:r>
              <a:rPr lang="en-US" sz="1600" dirty="0" err="1"/>
              <a:t>Semakin</a:t>
            </a:r>
            <a:r>
              <a:rPr lang="en-US" sz="1600" dirty="0"/>
              <a:t> </a:t>
            </a:r>
            <a:r>
              <a:rPr lang="en-US" sz="1600" dirty="0" err="1"/>
              <a:t>kesini</a:t>
            </a:r>
            <a:r>
              <a:rPr lang="en-US" sz="1600" dirty="0"/>
              <a:t> </a:t>
            </a:r>
            <a:r>
              <a:rPr lang="en-US" sz="1600" dirty="0" err="1"/>
              <a:t>persaingan</a:t>
            </a:r>
            <a:r>
              <a:rPr lang="en-US" sz="1600" dirty="0"/>
              <a:t> </a:t>
            </a:r>
            <a:r>
              <a:rPr lang="en-US" sz="1600" dirty="0" err="1"/>
              <a:t>hidup</a:t>
            </a:r>
            <a:r>
              <a:rPr lang="en-US" sz="1600" dirty="0"/>
              <a:t> </a:t>
            </a:r>
            <a:r>
              <a:rPr lang="en-US" sz="1600" dirty="0" err="1"/>
              <a:t>semakin</a:t>
            </a:r>
            <a:r>
              <a:rPr lang="en-US" sz="1600" dirty="0"/>
              <a:t> </a:t>
            </a:r>
            <a:r>
              <a:rPr lang="en-US" sz="1600" dirty="0" err="1"/>
              <a:t>ketat</a:t>
            </a:r>
            <a:r>
              <a:rPr lang="en-US" sz="1600" dirty="0"/>
              <a:t> </a:t>
            </a:r>
            <a:r>
              <a:rPr lang="en-US" sz="1600" dirty="0" err="1"/>
              <a:t>sehingga</a:t>
            </a:r>
            <a:r>
              <a:rPr lang="en-US" sz="1600" dirty="0"/>
              <a:t> </a:t>
            </a:r>
            <a:r>
              <a:rPr lang="en-US" sz="1600" dirty="0" err="1"/>
              <a:t>nilai</a:t>
            </a:r>
            <a:r>
              <a:rPr lang="en-US" sz="1600" dirty="0"/>
              <a:t> </a:t>
            </a:r>
            <a:r>
              <a:rPr lang="en-US" sz="1600" dirty="0" err="1"/>
              <a:t>kemanusiaan</a:t>
            </a:r>
            <a:r>
              <a:rPr lang="en-US" sz="1600" dirty="0"/>
              <a:t> </a:t>
            </a:r>
            <a:r>
              <a:rPr lang="en-US" sz="1600" dirty="0" err="1"/>
              <a:t>semakin</a:t>
            </a:r>
            <a:r>
              <a:rPr lang="en-US" sz="1600" dirty="0"/>
              <a:t> </a:t>
            </a:r>
            <a:r>
              <a:rPr lang="en-US" sz="1600" dirty="0" err="1"/>
              <a:t>menurun</a:t>
            </a:r>
            <a:r>
              <a:rPr lang="en-US" sz="1600" dirty="0"/>
              <a:t>. </a:t>
            </a:r>
            <a:r>
              <a:rPr lang="en-US" sz="1600" dirty="0" err="1"/>
              <a:t>Budaya</a:t>
            </a:r>
            <a:r>
              <a:rPr lang="en-US" sz="1600" dirty="0"/>
              <a:t> di Indonesia </a:t>
            </a:r>
            <a:r>
              <a:rPr lang="en-US" sz="1600" dirty="0" err="1"/>
              <a:t>seperti</a:t>
            </a:r>
            <a:r>
              <a:rPr lang="en-US" sz="1600" dirty="0"/>
              <a:t> </a:t>
            </a:r>
            <a:r>
              <a:rPr lang="en-US" sz="1600" dirty="0" err="1"/>
              <a:t>Gotong</a:t>
            </a:r>
            <a:r>
              <a:rPr lang="en-US" sz="1600" dirty="0"/>
              <a:t> </a:t>
            </a:r>
            <a:r>
              <a:rPr lang="en-US" sz="1600" dirty="0" err="1"/>
              <a:t>Royong</a:t>
            </a:r>
            <a:r>
              <a:rPr lang="en-US" sz="1600" dirty="0"/>
              <a:t>-pun </a:t>
            </a:r>
            <a:r>
              <a:rPr lang="en-US" sz="1600" dirty="0" err="1"/>
              <a:t>sangat</a:t>
            </a:r>
            <a:r>
              <a:rPr lang="en-US" sz="1600" dirty="0"/>
              <a:t> </a:t>
            </a:r>
            <a:r>
              <a:rPr lang="en-US" sz="1600" dirty="0" err="1"/>
              <a:t>tertinggal</a:t>
            </a:r>
            <a:r>
              <a:rPr lang="en-US" sz="1600" dirty="0"/>
              <a:t>, </a:t>
            </a:r>
            <a:r>
              <a:rPr lang="en-US" sz="1600" dirty="0" err="1"/>
              <a:t>contoh</a:t>
            </a:r>
            <a:r>
              <a:rPr lang="en-US" sz="1600" dirty="0"/>
              <a:t> </a:t>
            </a:r>
            <a:r>
              <a:rPr lang="en-US" sz="1600" dirty="0" err="1"/>
              <a:t>saja</a:t>
            </a:r>
            <a:r>
              <a:rPr lang="en-US" sz="1600" dirty="0"/>
              <a:t> </a:t>
            </a:r>
            <a:r>
              <a:rPr lang="en-US" sz="1600" dirty="0" err="1"/>
              <a:t>kebanyakan</a:t>
            </a:r>
            <a:r>
              <a:rPr lang="en-US" sz="1600" dirty="0"/>
              <a:t> </a:t>
            </a:r>
            <a:r>
              <a:rPr lang="en-US" sz="1600" dirty="0" err="1"/>
              <a:t>masyarakat</a:t>
            </a:r>
            <a:r>
              <a:rPr lang="en-US" sz="1600" dirty="0"/>
              <a:t> </a:t>
            </a:r>
            <a:r>
              <a:rPr lang="en-US" sz="1600" dirty="0" err="1"/>
              <a:t>kota</a:t>
            </a:r>
            <a:r>
              <a:rPr lang="en-US" sz="1600" dirty="0"/>
              <a:t> yang </a:t>
            </a:r>
            <a:r>
              <a:rPr lang="en-US" sz="1600" dirty="0" err="1"/>
              <a:t>mungkin</a:t>
            </a:r>
            <a:r>
              <a:rPr lang="en-US" sz="1600" dirty="0"/>
              <a:t> </a:t>
            </a:r>
            <a:r>
              <a:rPr lang="en-US" sz="1600" dirty="0" err="1"/>
              <a:t>jarang</a:t>
            </a:r>
            <a:r>
              <a:rPr lang="en-US" sz="1600" dirty="0"/>
              <a:t> </a:t>
            </a:r>
            <a:r>
              <a:rPr lang="en-US" sz="1600" dirty="0" err="1"/>
              <a:t>berinteraksi</a:t>
            </a:r>
            <a:r>
              <a:rPr lang="en-US" sz="1600" dirty="0"/>
              <a:t> </a:t>
            </a:r>
            <a:r>
              <a:rPr lang="en-US" sz="1600" dirty="0" err="1"/>
              <a:t>dengan</a:t>
            </a:r>
            <a:r>
              <a:rPr lang="en-US" sz="1600" dirty="0"/>
              <a:t> </a:t>
            </a:r>
            <a:r>
              <a:rPr lang="en-US" sz="1600" dirty="0" err="1"/>
              <a:t>lingkungan</a:t>
            </a:r>
            <a:r>
              <a:rPr lang="en-US" sz="1600" dirty="0"/>
              <a:t> </a:t>
            </a:r>
            <a:r>
              <a:rPr lang="en-US" sz="1600" dirty="0" err="1"/>
              <a:t>sekitar</a:t>
            </a:r>
            <a:r>
              <a:rPr lang="en-US" sz="1600" dirty="0"/>
              <a:t>.</a:t>
            </a:r>
          </a:p>
          <a:p>
            <a:pPr marL="0" indent="0">
              <a:buNone/>
            </a:pPr>
            <a:r>
              <a:rPr lang="en-US" sz="1600" dirty="0"/>
              <a:t> </a:t>
            </a:r>
          </a:p>
          <a:p>
            <a:pPr marL="0" indent="0">
              <a:buNone/>
            </a:pPr>
            <a:r>
              <a:rPr lang="en-US" sz="1600" dirty="0"/>
              <a:t>5. </a:t>
            </a:r>
            <a:r>
              <a:rPr lang="en-US" sz="1600" b="1" dirty="0" err="1"/>
              <a:t>Kriminalitas</a:t>
            </a:r>
            <a:r>
              <a:rPr lang="en-US" sz="1600" dirty="0"/>
              <a:t>. </a:t>
            </a:r>
            <a:r>
              <a:rPr lang="en-US" sz="1600" dirty="0" err="1"/>
              <a:t>Perubahan</a:t>
            </a:r>
            <a:r>
              <a:rPr lang="en-US" sz="1600" dirty="0"/>
              <a:t> </a:t>
            </a:r>
            <a:r>
              <a:rPr lang="en-US" sz="1600" dirty="0" err="1"/>
              <a:t>sosial</a:t>
            </a:r>
            <a:r>
              <a:rPr lang="en-US" sz="1600" dirty="0"/>
              <a:t> </a:t>
            </a:r>
            <a:r>
              <a:rPr lang="en-US" sz="1600" dirty="0" err="1"/>
              <a:t>budaya</a:t>
            </a:r>
            <a:r>
              <a:rPr lang="en-US" sz="1600" dirty="0"/>
              <a:t> </a:t>
            </a:r>
            <a:r>
              <a:rPr lang="en-US" sz="1600" dirty="0" err="1"/>
              <a:t>juga</a:t>
            </a:r>
            <a:r>
              <a:rPr lang="en-US" sz="1600" dirty="0"/>
              <a:t> </a:t>
            </a:r>
            <a:r>
              <a:rPr lang="en-US" sz="1600" dirty="0" err="1"/>
              <a:t>bisa</a:t>
            </a:r>
            <a:r>
              <a:rPr lang="en-US" sz="1600" dirty="0"/>
              <a:t> </a:t>
            </a:r>
            <a:r>
              <a:rPr lang="en-US" sz="1600" dirty="0" err="1"/>
              <a:t>mengakibatkan</a:t>
            </a:r>
            <a:r>
              <a:rPr lang="en-US" sz="1600" dirty="0"/>
              <a:t> </a:t>
            </a:r>
            <a:r>
              <a:rPr lang="en-US" sz="1600" dirty="0" err="1"/>
              <a:t>kriminalitas</a:t>
            </a:r>
            <a:r>
              <a:rPr lang="en-US" sz="1600" dirty="0"/>
              <a:t>, </a:t>
            </a:r>
            <a:r>
              <a:rPr lang="en-US" sz="1600" dirty="0" err="1"/>
              <a:t>faktornya</a:t>
            </a:r>
            <a:r>
              <a:rPr lang="en-US" sz="1600" dirty="0"/>
              <a:t> </a:t>
            </a:r>
            <a:r>
              <a:rPr lang="en-US" sz="1600" dirty="0" err="1"/>
              <a:t>ya</a:t>
            </a:r>
            <a:r>
              <a:rPr lang="en-US" sz="1600" dirty="0"/>
              <a:t> </a:t>
            </a:r>
            <a:r>
              <a:rPr lang="en-US" sz="1600" dirty="0" err="1"/>
              <a:t>seperti</a:t>
            </a:r>
            <a:r>
              <a:rPr lang="en-US" sz="1600" dirty="0"/>
              <a:t> </a:t>
            </a:r>
            <a:r>
              <a:rPr lang="en-US" sz="1600" dirty="0" err="1"/>
              <a:t>persaingan</a:t>
            </a:r>
            <a:r>
              <a:rPr lang="en-US" sz="1600" dirty="0"/>
              <a:t> </a:t>
            </a:r>
            <a:r>
              <a:rPr lang="en-US" sz="1600" dirty="0" err="1"/>
              <a:t>hidup</a:t>
            </a:r>
            <a:r>
              <a:rPr lang="en-US" sz="1600" dirty="0"/>
              <a:t> yang </a:t>
            </a:r>
            <a:r>
              <a:rPr lang="en-US" sz="1600" dirty="0" err="1"/>
              <a:t>semakin</a:t>
            </a:r>
            <a:r>
              <a:rPr lang="en-US" sz="1600" dirty="0"/>
              <a:t> </a:t>
            </a:r>
            <a:r>
              <a:rPr lang="en-US" sz="1600" dirty="0" err="1"/>
              <a:t>ketat</a:t>
            </a:r>
            <a:r>
              <a:rPr lang="en-US" sz="1600" dirty="0"/>
              <a:t> </a:t>
            </a:r>
            <a:r>
              <a:rPr lang="en-US" sz="1600" dirty="0" err="1"/>
              <a:t>dan</a:t>
            </a:r>
            <a:r>
              <a:rPr lang="en-US" sz="1600" dirty="0"/>
              <a:t> </a:t>
            </a:r>
            <a:r>
              <a:rPr lang="en-US" sz="1600" dirty="0" err="1"/>
              <a:t>juga</a:t>
            </a:r>
            <a:r>
              <a:rPr lang="en-US" sz="1600" dirty="0"/>
              <a:t> </a:t>
            </a:r>
            <a:r>
              <a:rPr lang="en-US" sz="1600" dirty="0" err="1"/>
              <a:t>perilaku</a:t>
            </a:r>
            <a:r>
              <a:rPr lang="en-US" sz="1600" dirty="0"/>
              <a:t> </a:t>
            </a:r>
            <a:r>
              <a:rPr lang="en-US" sz="1600" dirty="0" err="1"/>
              <a:t>konsumtif</a:t>
            </a:r>
            <a:r>
              <a:rPr lang="en-US" sz="1600" dirty="0"/>
              <a:t> </a:t>
            </a:r>
            <a:r>
              <a:rPr lang="en-US" sz="1600" dirty="0" err="1"/>
              <a:t>manusia</a:t>
            </a:r>
            <a:r>
              <a:rPr lang="en-US" sz="1600" dirty="0"/>
              <a:t> yang </a:t>
            </a:r>
            <a:r>
              <a:rPr lang="en-US" sz="1600" dirty="0" err="1"/>
              <a:t>tidak</a:t>
            </a:r>
            <a:r>
              <a:rPr lang="en-US" sz="1600" dirty="0"/>
              <a:t> </a:t>
            </a:r>
            <a:r>
              <a:rPr lang="en-US" sz="1600" dirty="0" err="1"/>
              <a:t>diimbangi</a:t>
            </a:r>
            <a:r>
              <a:rPr lang="en-US" sz="1600" dirty="0"/>
              <a:t> </a:t>
            </a:r>
            <a:r>
              <a:rPr lang="en-US" sz="1600" dirty="0" err="1"/>
              <a:t>dengan</a:t>
            </a:r>
            <a:r>
              <a:rPr lang="en-US" sz="1600" dirty="0"/>
              <a:t> </a:t>
            </a:r>
            <a:r>
              <a:rPr lang="en-US" sz="1600" dirty="0" err="1"/>
              <a:t>pemasu</a:t>
            </a:r>
            <a:endParaRPr lang="en-US" sz="1600" dirty="0"/>
          </a:p>
          <a:p>
            <a:pPr marL="0" indent="0">
              <a:buNone/>
            </a:pPr>
            <a:r>
              <a:rPr lang="en-US" sz="1600" dirty="0"/>
              <a:t> </a:t>
            </a:r>
          </a:p>
          <a:p>
            <a:endParaRPr lang="en-US" sz="1600" dirty="0"/>
          </a:p>
        </p:txBody>
      </p:sp>
    </p:spTree>
    <p:extLst>
      <p:ext uri="{BB962C8B-B14F-4D97-AF65-F5344CB8AC3E}">
        <p14:creationId xmlns:p14="http://schemas.microsoft.com/office/powerpoint/2010/main" val="42529125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229600" cy="1341438"/>
          </a:xfrm>
        </p:spPr>
        <p:txBody>
          <a:bodyPr/>
          <a:lstStyle/>
          <a:p>
            <a:r>
              <a:rPr lang="en-US" sz="3600" b="1" i="1" dirty="0" err="1">
                <a:effectLst>
                  <a:outerShdw blurRad="38100" dist="38100" dir="2700000" algn="tl">
                    <a:srgbClr val="000000">
                      <a:alpha val="43137"/>
                    </a:srgbClr>
                  </a:outerShdw>
                </a:effectLst>
              </a:rPr>
              <a:t>Dampak</a:t>
            </a:r>
            <a:r>
              <a:rPr lang="en-US" sz="3600" b="1" i="1" dirty="0">
                <a:effectLst>
                  <a:outerShdw blurRad="38100" dist="38100" dir="2700000" algn="tl">
                    <a:srgbClr val="000000">
                      <a:alpha val="43137"/>
                    </a:srgbClr>
                  </a:outerShdw>
                </a:effectLst>
              </a:rPr>
              <a:t> </a:t>
            </a:r>
            <a:r>
              <a:rPr lang="en-US" sz="3600" b="1" i="1" dirty="0" err="1">
                <a:effectLst>
                  <a:outerShdw blurRad="38100" dist="38100" dir="2700000" algn="tl">
                    <a:srgbClr val="000000">
                      <a:alpha val="43137"/>
                    </a:srgbClr>
                  </a:outerShdw>
                </a:effectLst>
              </a:rPr>
              <a:t>Perubahan</a:t>
            </a:r>
            <a:r>
              <a:rPr lang="en-US" sz="3600" b="1" i="1" dirty="0">
                <a:effectLst>
                  <a:outerShdw blurRad="38100" dist="38100" dir="2700000" algn="tl">
                    <a:srgbClr val="000000">
                      <a:alpha val="43137"/>
                    </a:srgbClr>
                  </a:outerShdw>
                </a:effectLst>
              </a:rPr>
              <a:t> </a:t>
            </a:r>
            <a:r>
              <a:rPr lang="en-US" sz="3600" b="1" i="1" dirty="0" err="1">
                <a:effectLst>
                  <a:outerShdw blurRad="38100" dist="38100" dir="2700000" algn="tl">
                    <a:srgbClr val="000000">
                      <a:alpha val="43137"/>
                    </a:srgbClr>
                  </a:outerShdw>
                </a:effectLst>
              </a:rPr>
              <a:t>Sosial</a:t>
            </a:r>
            <a:r>
              <a:rPr lang="en-US" sz="3600" b="1" i="1" dirty="0">
                <a:effectLst>
                  <a:outerShdw blurRad="38100" dist="38100" dir="2700000" algn="tl">
                    <a:srgbClr val="000000">
                      <a:alpha val="43137"/>
                    </a:srgbClr>
                  </a:outerShdw>
                </a:effectLst>
              </a:rPr>
              <a:t> </a:t>
            </a:r>
            <a:r>
              <a:rPr lang="en-US" sz="3600" i="1" dirty="0">
                <a:effectLst>
                  <a:outerShdw blurRad="38100" dist="38100" dir="2700000" algn="tl">
                    <a:srgbClr val="000000">
                      <a:alpha val="43137"/>
                    </a:srgbClr>
                  </a:outerShdw>
                </a:effectLst>
              </a:rPr>
              <a:t/>
            </a:r>
            <a:br>
              <a:rPr lang="en-US" sz="3600" i="1" dirty="0">
                <a:effectLst>
                  <a:outerShdw blurRad="38100" dist="38100" dir="2700000" algn="tl">
                    <a:srgbClr val="000000">
                      <a:alpha val="43137"/>
                    </a:srgbClr>
                  </a:outerShdw>
                </a:effectLst>
              </a:rPr>
            </a:br>
            <a:endParaRPr lang="en-US" sz="3600"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2400" y="914400"/>
            <a:ext cx="8915400" cy="5971309"/>
          </a:xfrm>
        </p:spPr>
        <p:txBody>
          <a:bodyPr/>
          <a:lstStyle/>
          <a:p>
            <a:pPr marL="0" marR="0" indent="0">
              <a:lnSpc>
                <a:spcPct val="115000"/>
              </a:lnSpc>
              <a:spcBef>
                <a:spcPts val="0"/>
              </a:spcBef>
              <a:spcAft>
                <a:spcPts val="1000"/>
              </a:spcAft>
              <a:buNone/>
            </a:pPr>
            <a:r>
              <a:rPr lang="en-US" sz="1800" b="1" dirty="0" err="1">
                <a:latin typeface="Times New Roman"/>
                <a:ea typeface="Times New Roman"/>
                <a:cs typeface="Times New Roman"/>
              </a:rPr>
              <a:t>Dampak</a:t>
            </a:r>
            <a:r>
              <a:rPr lang="en-US" sz="1800" b="1" dirty="0">
                <a:latin typeface="Times New Roman"/>
                <a:ea typeface="Times New Roman"/>
                <a:cs typeface="Times New Roman"/>
              </a:rPr>
              <a:t> </a:t>
            </a:r>
            <a:r>
              <a:rPr lang="en-US" sz="1800" b="1" dirty="0" err="1">
                <a:latin typeface="Times New Roman"/>
                <a:ea typeface="Times New Roman"/>
                <a:cs typeface="Times New Roman"/>
              </a:rPr>
              <a:t>Positif</a:t>
            </a:r>
            <a:r>
              <a:rPr lang="en-US" sz="1800" b="1" dirty="0">
                <a:latin typeface="Times New Roman"/>
                <a:ea typeface="Times New Roman"/>
                <a:cs typeface="Times New Roman"/>
              </a:rPr>
              <a:t> </a:t>
            </a:r>
            <a:r>
              <a:rPr lang="en-US" sz="1800" b="1" dirty="0" err="1">
                <a:latin typeface="Times New Roman"/>
                <a:ea typeface="Times New Roman"/>
                <a:cs typeface="Times New Roman"/>
              </a:rPr>
              <a:t>Perubahan</a:t>
            </a:r>
            <a:r>
              <a:rPr lang="en-US" sz="1800" b="1" dirty="0">
                <a:latin typeface="Times New Roman"/>
                <a:ea typeface="Times New Roman"/>
                <a:cs typeface="Times New Roman"/>
              </a:rPr>
              <a:t> </a:t>
            </a:r>
            <a:r>
              <a:rPr lang="en-US" sz="1800" b="1" dirty="0" err="1" smtClean="0">
                <a:latin typeface="Times New Roman"/>
                <a:ea typeface="Times New Roman"/>
                <a:cs typeface="Times New Roman"/>
              </a:rPr>
              <a:t>Sosial</a:t>
            </a:r>
            <a:r>
              <a:rPr lang="en-US" sz="1800" b="1" dirty="0" smtClean="0">
                <a:latin typeface="Times New Roman"/>
                <a:ea typeface="Times New Roman"/>
                <a:cs typeface="Times New Roman"/>
              </a:rPr>
              <a:t> :</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1</a:t>
            </a:r>
            <a:r>
              <a:rPr lang="en-US" sz="1600" b="1" dirty="0">
                <a:latin typeface="Times New Roman"/>
                <a:ea typeface="Times New Roman"/>
                <a:cs typeface="Times New Roman"/>
              </a:rPr>
              <a:t>. </a:t>
            </a:r>
            <a:r>
              <a:rPr lang="en-US" sz="1600" b="1" dirty="0" err="1">
                <a:latin typeface="Times New Roman"/>
                <a:ea typeface="Times New Roman"/>
                <a:cs typeface="Times New Roman"/>
              </a:rPr>
              <a:t>Eratnya</a:t>
            </a:r>
            <a:r>
              <a:rPr lang="en-US" sz="1600" b="1" dirty="0">
                <a:latin typeface="Times New Roman"/>
                <a:ea typeface="Times New Roman"/>
                <a:cs typeface="Times New Roman"/>
              </a:rPr>
              <a:t> </a:t>
            </a:r>
            <a:r>
              <a:rPr lang="en-US" sz="1600" b="1" dirty="0" err="1">
                <a:latin typeface="Times New Roman"/>
                <a:ea typeface="Times New Roman"/>
                <a:cs typeface="Times New Roman"/>
              </a:rPr>
              <a:t>integrasi</a:t>
            </a:r>
            <a:r>
              <a:rPr lang="en-US" sz="1600" b="1" dirty="0">
                <a:latin typeface="Times New Roman"/>
                <a:ea typeface="Times New Roman"/>
                <a:cs typeface="Times New Roman"/>
              </a:rPr>
              <a:t> </a:t>
            </a:r>
            <a:r>
              <a:rPr lang="en-US" sz="1600" b="1" dirty="0" err="1">
                <a:latin typeface="Times New Roman"/>
                <a:ea typeface="Times New Roman"/>
                <a:cs typeface="Times New Roman"/>
              </a:rPr>
              <a:t>masyarakat</a:t>
            </a:r>
            <a:r>
              <a:rPr lang="en-US" sz="1600" dirty="0">
                <a:latin typeface="Times New Roman"/>
                <a:ea typeface="Times New Roman"/>
                <a:cs typeface="Times New Roman"/>
              </a:rPr>
              <a:t>. Hal </a:t>
            </a:r>
            <a:r>
              <a:rPr lang="en-US" sz="1600" dirty="0" err="1">
                <a:latin typeface="Times New Roman"/>
                <a:ea typeface="Times New Roman"/>
                <a:cs typeface="Times New Roman"/>
              </a:rPr>
              <a:t>tersebut</a:t>
            </a:r>
            <a:r>
              <a:rPr lang="en-US" sz="1600" dirty="0">
                <a:latin typeface="Times New Roman"/>
                <a:ea typeface="Times New Roman"/>
                <a:cs typeface="Times New Roman"/>
              </a:rPr>
              <a:t> </a:t>
            </a:r>
            <a:r>
              <a:rPr lang="en-US" sz="1600" dirty="0" err="1">
                <a:latin typeface="Times New Roman"/>
                <a:ea typeface="Times New Roman"/>
                <a:cs typeface="Times New Roman"/>
              </a:rPr>
              <a:t>bisa</a:t>
            </a:r>
            <a:r>
              <a:rPr lang="en-US" sz="1600" dirty="0">
                <a:latin typeface="Times New Roman"/>
                <a:ea typeface="Times New Roman"/>
                <a:cs typeface="Times New Roman"/>
              </a:rPr>
              <a:t> </a:t>
            </a:r>
            <a:r>
              <a:rPr lang="en-US" sz="1600" dirty="0" err="1">
                <a:latin typeface="Times New Roman"/>
                <a:ea typeface="Times New Roman"/>
                <a:cs typeface="Times New Roman"/>
              </a:rPr>
              <a:t>terjadi</a:t>
            </a:r>
            <a:r>
              <a:rPr lang="en-US" sz="1600" dirty="0">
                <a:latin typeface="Times New Roman"/>
                <a:ea typeface="Times New Roman"/>
                <a:cs typeface="Times New Roman"/>
              </a:rPr>
              <a:t> </a:t>
            </a:r>
            <a:r>
              <a:rPr lang="en-US" sz="1600" dirty="0" err="1">
                <a:latin typeface="Times New Roman"/>
                <a:ea typeface="Times New Roman"/>
                <a:cs typeface="Times New Roman"/>
              </a:rPr>
              <a:t>jika</a:t>
            </a:r>
            <a:r>
              <a:rPr lang="en-US" sz="1600" dirty="0">
                <a:latin typeface="Times New Roman"/>
                <a:ea typeface="Times New Roman"/>
                <a:cs typeface="Times New Roman"/>
              </a:rPr>
              <a:t> </a:t>
            </a:r>
            <a:r>
              <a:rPr lang="en-US" sz="1600" dirty="0" err="1">
                <a:latin typeface="Times New Roman"/>
                <a:ea typeface="Times New Roman"/>
                <a:cs typeface="Times New Roman"/>
              </a:rPr>
              <a:t>masyarakat</a:t>
            </a:r>
            <a:r>
              <a:rPr lang="en-US" sz="1600" dirty="0">
                <a:latin typeface="Times New Roman"/>
                <a:ea typeface="Times New Roman"/>
                <a:cs typeface="Times New Roman"/>
              </a:rPr>
              <a:t> </a:t>
            </a:r>
            <a:r>
              <a:rPr lang="en-US" sz="1600" dirty="0" err="1">
                <a:latin typeface="Times New Roman"/>
                <a:ea typeface="Times New Roman"/>
                <a:cs typeface="Times New Roman"/>
              </a:rPr>
              <a:t>dapat</a:t>
            </a:r>
            <a:r>
              <a:rPr lang="en-US" sz="1600" dirty="0">
                <a:latin typeface="Times New Roman"/>
                <a:ea typeface="Times New Roman"/>
                <a:cs typeface="Times New Roman"/>
              </a:rPr>
              <a:t> </a:t>
            </a:r>
            <a:r>
              <a:rPr lang="en-US" sz="1600" dirty="0" err="1">
                <a:latin typeface="Times New Roman"/>
                <a:ea typeface="Times New Roman"/>
                <a:cs typeface="Times New Roman"/>
              </a:rPr>
              <a:t>menyikapinya</a:t>
            </a:r>
            <a:r>
              <a:rPr lang="en-US" sz="1600" dirty="0">
                <a:latin typeface="Times New Roman"/>
                <a:ea typeface="Times New Roman"/>
                <a:cs typeface="Times New Roman"/>
              </a:rPr>
              <a:t> </a:t>
            </a:r>
            <a:r>
              <a:rPr lang="en-US" sz="1600" dirty="0" err="1">
                <a:latin typeface="Times New Roman"/>
                <a:ea typeface="Times New Roman"/>
                <a:cs typeface="Times New Roman"/>
              </a:rPr>
              <a:t>dengan</a:t>
            </a:r>
            <a:r>
              <a:rPr lang="en-US" sz="1600" dirty="0">
                <a:latin typeface="Times New Roman"/>
                <a:ea typeface="Times New Roman"/>
                <a:cs typeface="Times New Roman"/>
              </a:rPr>
              <a:t> </a:t>
            </a:r>
            <a:r>
              <a:rPr lang="en-US" sz="1600" dirty="0" err="1">
                <a:latin typeface="Times New Roman"/>
                <a:ea typeface="Times New Roman"/>
                <a:cs typeface="Times New Roman"/>
              </a:rPr>
              <a:t>baik</a:t>
            </a:r>
            <a:r>
              <a:rPr lang="en-US" sz="1600" dirty="0">
                <a:latin typeface="Times New Roman"/>
                <a:ea typeface="Times New Roman"/>
                <a:cs typeface="Times New Roman"/>
              </a:rPr>
              <a:t> </a:t>
            </a:r>
            <a:r>
              <a:rPr lang="en-US" sz="1600" dirty="0" err="1">
                <a:latin typeface="Times New Roman"/>
                <a:ea typeface="Times New Roman"/>
                <a:cs typeface="Times New Roman"/>
              </a:rPr>
              <a:t>sehingga</a:t>
            </a:r>
            <a:r>
              <a:rPr lang="en-US" sz="1600" dirty="0">
                <a:latin typeface="Times New Roman"/>
                <a:ea typeface="Times New Roman"/>
                <a:cs typeface="Times New Roman"/>
              </a:rPr>
              <a:t> </a:t>
            </a:r>
            <a:r>
              <a:rPr lang="en-US" sz="1600" dirty="0" err="1">
                <a:latin typeface="Times New Roman"/>
                <a:ea typeface="Times New Roman"/>
                <a:cs typeface="Times New Roman"/>
              </a:rPr>
              <a:t>tidak</a:t>
            </a:r>
            <a:r>
              <a:rPr lang="en-US" sz="1600" dirty="0">
                <a:latin typeface="Times New Roman"/>
                <a:ea typeface="Times New Roman"/>
                <a:cs typeface="Times New Roman"/>
              </a:rPr>
              <a:t> </a:t>
            </a:r>
            <a:r>
              <a:rPr lang="en-US" sz="1600" dirty="0" err="1">
                <a:latin typeface="Times New Roman"/>
                <a:ea typeface="Times New Roman"/>
                <a:cs typeface="Times New Roman"/>
              </a:rPr>
              <a:t>terjadi</a:t>
            </a:r>
            <a:r>
              <a:rPr lang="en-US" sz="1600" dirty="0">
                <a:latin typeface="Times New Roman"/>
                <a:ea typeface="Times New Roman"/>
                <a:cs typeface="Times New Roman"/>
              </a:rPr>
              <a:t> </a:t>
            </a:r>
            <a:r>
              <a:rPr lang="en-US" sz="1600" dirty="0" err="1">
                <a:latin typeface="Times New Roman"/>
                <a:ea typeface="Times New Roman"/>
                <a:cs typeface="Times New Roman"/>
              </a:rPr>
              <a:t>konflik</a:t>
            </a:r>
            <a:r>
              <a:rPr lang="en-US" sz="1600" dirty="0">
                <a:latin typeface="Times New Roman"/>
                <a:ea typeface="Times New Roman"/>
                <a:cs typeface="Times New Roman"/>
              </a:rPr>
              <a:t>.</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 </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2. </a:t>
            </a:r>
            <a:r>
              <a:rPr lang="en-US" sz="1600" b="1" dirty="0" err="1">
                <a:latin typeface="Times New Roman"/>
                <a:ea typeface="Times New Roman"/>
                <a:cs typeface="Times New Roman"/>
              </a:rPr>
              <a:t>Kemajuan</a:t>
            </a:r>
            <a:r>
              <a:rPr lang="en-US" sz="1600" b="1" dirty="0">
                <a:latin typeface="Times New Roman"/>
                <a:ea typeface="Times New Roman"/>
                <a:cs typeface="Times New Roman"/>
              </a:rPr>
              <a:t> </a:t>
            </a:r>
            <a:r>
              <a:rPr lang="en-US" sz="1600" b="1" dirty="0" err="1">
                <a:latin typeface="Times New Roman"/>
                <a:ea typeface="Times New Roman"/>
                <a:cs typeface="Times New Roman"/>
              </a:rPr>
              <a:t>teknologi</a:t>
            </a:r>
            <a:r>
              <a:rPr lang="en-US" sz="1600" dirty="0">
                <a:latin typeface="Times New Roman"/>
                <a:ea typeface="Times New Roman"/>
                <a:cs typeface="Times New Roman"/>
              </a:rPr>
              <a:t>. </a:t>
            </a:r>
            <a:r>
              <a:rPr lang="en-US" sz="1600" dirty="0" err="1">
                <a:latin typeface="Times New Roman"/>
                <a:ea typeface="Times New Roman"/>
                <a:cs typeface="Times New Roman"/>
              </a:rPr>
              <a:t>Teknologi</a:t>
            </a:r>
            <a:r>
              <a:rPr lang="en-US" sz="1600" dirty="0">
                <a:latin typeface="Times New Roman"/>
                <a:ea typeface="Times New Roman"/>
                <a:cs typeface="Times New Roman"/>
              </a:rPr>
              <a:t> </a:t>
            </a:r>
            <a:r>
              <a:rPr lang="en-US" sz="1600" dirty="0" err="1">
                <a:latin typeface="Times New Roman"/>
                <a:ea typeface="Times New Roman"/>
                <a:cs typeface="Times New Roman"/>
              </a:rPr>
              <a:t>seiring</a:t>
            </a:r>
            <a:r>
              <a:rPr lang="en-US" sz="1600" dirty="0">
                <a:latin typeface="Times New Roman"/>
                <a:ea typeface="Times New Roman"/>
                <a:cs typeface="Times New Roman"/>
              </a:rPr>
              <a:t> </a:t>
            </a:r>
            <a:r>
              <a:rPr lang="en-US" sz="1600" dirty="0" err="1">
                <a:latin typeface="Times New Roman"/>
                <a:ea typeface="Times New Roman"/>
                <a:cs typeface="Times New Roman"/>
              </a:rPr>
              <a:t>zaman</a:t>
            </a:r>
            <a:r>
              <a:rPr lang="en-US" sz="1600" dirty="0">
                <a:latin typeface="Times New Roman"/>
                <a:ea typeface="Times New Roman"/>
                <a:cs typeface="Times New Roman"/>
              </a:rPr>
              <a:t> </a:t>
            </a:r>
            <a:r>
              <a:rPr lang="en-US" sz="1600" dirty="0" err="1">
                <a:latin typeface="Times New Roman"/>
                <a:ea typeface="Times New Roman"/>
                <a:cs typeface="Times New Roman"/>
              </a:rPr>
              <a:t>terus</a:t>
            </a:r>
            <a:r>
              <a:rPr lang="en-US" sz="1600" dirty="0">
                <a:latin typeface="Times New Roman"/>
                <a:ea typeface="Times New Roman"/>
                <a:cs typeface="Times New Roman"/>
              </a:rPr>
              <a:t> </a:t>
            </a:r>
            <a:r>
              <a:rPr lang="en-US" sz="1600" dirty="0" err="1">
                <a:latin typeface="Times New Roman"/>
                <a:ea typeface="Times New Roman"/>
                <a:cs typeface="Times New Roman"/>
              </a:rPr>
              <a:t>maju</a:t>
            </a:r>
            <a:r>
              <a:rPr lang="en-US" sz="1600" dirty="0">
                <a:latin typeface="Times New Roman"/>
                <a:ea typeface="Times New Roman"/>
                <a:cs typeface="Times New Roman"/>
              </a:rPr>
              <a:t>, </a:t>
            </a:r>
            <a:r>
              <a:rPr lang="en-US" sz="1600" dirty="0" err="1">
                <a:latin typeface="Times New Roman"/>
                <a:ea typeface="Times New Roman"/>
                <a:cs typeface="Times New Roman"/>
              </a:rPr>
              <a:t>hampir</a:t>
            </a:r>
            <a:r>
              <a:rPr lang="en-US" sz="1600" dirty="0">
                <a:latin typeface="Times New Roman"/>
                <a:ea typeface="Times New Roman"/>
                <a:cs typeface="Times New Roman"/>
              </a:rPr>
              <a:t> </a:t>
            </a:r>
            <a:r>
              <a:rPr lang="en-US" sz="1600" dirty="0" err="1">
                <a:latin typeface="Times New Roman"/>
                <a:ea typeface="Times New Roman"/>
                <a:cs typeface="Times New Roman"/>
              </a:rPr>
              <a:t>semua</a:t>
            </a:r>
            <a:r>
              <a:rPr lang="en-US" sz="1600" dirty="0">
                <a:latin typeface="Times New Roman"/>
                <a:ea typeface="Times New Roman"/>
                <a:cs typeface="Times New Roman"/>
              </a:rPr>
              <a:t> orang </a:t>
            </a:r>
            <a:r>
              <a:rPr lang="en-US" sz="1600" dirty="0" err="1">
                <a:latin typeface="Times New Roman"/>
                <a:ea typeface="Times New Roman"/>
                <a:cs typeface="Times New Roman"/>
              </a:rPr>
              <a:t>sudah</a:t>
            </a:r>
            <a:r>
              <a:rPr lang="en-US" sz="1600" dirty="0">
                <a:latin typeface="Times New Roman"/>
                <a:ea typeface="Times New Roman"/>
                <a:cs typeface="Times New Roman"/>
              </a:rPr>
              <a:t> </a:t>
            </a:r>
            <a:r>
              <a:rPr lang="en-US" sz="1600" dirty="0" err="1">
                <a:latin typeface="Times New Roman"/>
                <a:ea typeface="Times New Roman"/>
                <a:cs typeface="Times New Roman"/>
              </a:rPr>
              <a:t>bisa</a:t>
            </a:r>
            <a:r>
              <a:rPr lang="en-US" sz="1600" dirty="0">
                <a:latin typeface="Times New Roman"/>
                <a:ea typeface="Times New Roman"/>
                <a:cs typeface="Times New Roman"/>
              </a:rPr>
              <a:t> </a:t>
            </a:r>
            <a:r>
              <a:rPr lang="en-US" sz="1600" dirty="0" err="1">
                <a:latin typeface="Times New Roman"/>
                <a:ea typeface="Times New Roman"/>
                <a:cs typeface="Times New Roman"/>
              </a:rPr>
              <a:t>memanfaatkan</a:t>
            </a:r>
            <a:r>
              <a:rPr lang="en-US" sz="1600" dirty="0">
                <a:latin typeface="Times New Roman"/>
                <a:ea typeface="Times New Roman"/>
                <a:cs typeface="Times New Roman"/>
              </a:rPr>
              <a:t> </a:t>
            </a:r>
            <a:r>
              <a:rPr lang="en-US" sz="1600" dirty="0" err="1">
                <a:latin typeface="Times New Roman"/>
                <a:ea typeface="Times New Roman"/>
                <a:cs typeface="Times New Roman"/>
              </a:rPr>
              <a:t>tekonologi</a:t>
            </a:r>
            <a:r>
              <a:rPr lang="en-US" sz="1600" dirty="0">
                <a:latin typeface="Times New Roman"/>
                <a:ea typeface="Times New Roman"/>
                <a:cs typeface="Times New Roman"/>
              </a:rPr>
              <a:t> di </a:t>
            </a:r>
            <a:r>
              <a:rPr lang="en-US" sz="1600" dirty="0" err="1">
                <a:latin typeface="Times New Roman"/>
                <a:ea typeface="Times New Roman"/>
                <a:cs typeface="Times New Roman"/>
              </a:rPr>
              <a:t>sekitarnya</a:t>
            </a:r>
            <a:r>
              <a:rPr lang="en-US" sz="1600" dirty="0">
                <a:latin typeface="Times New Roman"/>
                <a:ea typeface="Times New Roman"/>
                <a:cs typeface="Times New Roman"/>
              </a:rPr>
              <a:t> </a:t>
            </a:r>
            <a:r>
              <a:rPr lang="en-US" sz="1600" dirty="0" err="1">
                <a:latin typeface="Times New Roman"/>
                <a:ea typeface="Times New Roman"/>
                <a:cs typeface="Times New Roman"/>
              </a:rPr>
              <a:t>sehingga</a:t>
            </a:r>
            <a:r>
              <a:rPr lang="en-US" sz="1600" dirty="0">
                <a:latin typeface="Times New Roman"/>
                <a:ea typeface="Times New Roman"/>
                <a:cs typeface="Times New Roman"/>
              </a:rPr>
              <a:t> </a:t>
            </a:r>
            <a:r>
              <a:rPr lang="en-US" sz="1600" dirty="0" err="1">
                <a:latin typeface="Times New Roman"/>
                <a:ea typeface="Times New Roman"/>
                <a:cs typeface="Times New Roman"/>
              </a:rPr>
              <a:t>bisa</a:t>
            </a:r>
            <a:r>
              <a:rPr lang="en-US" sz="1600" dirty="0">
                <a:latin typeface="Times New Roman"/>
                <a:ea typeface="Times New Roman"/>
                <a:cs typeface="Times New Roman"/>
              </a:rPr>
              <a:t> </a:t>
            </a:r>
            <a:r>
              <a:rPr lang="en-US" sz="1600" dirty="0" err="1">
                <a:latin typeface="Times New Roman"/>
                <a:ea typeface="Times New Roman"/>
                <a:cs typeface="Times New Roman"/>
              </a:rPr>
              <a:t>meningkatkan</a:t>
            </a:r>
            <a:r>
              <a:rPr lang="en-US" sz="1600" dirty="0">
                <a:latin typeface="Times New Roman"/>
                <a:ea typeface="Times New Roman"/>
                <a:cs typeface="Times New Roman"/>
              </a:rPr>
              <a:t> </a:t>
            </a:r>
            <a:r>
              <a:rPr lang="en-US" sz="1600" dirty="0" err="1">
                <a:latin typeface="Times New Roman"/>
                <a:ea typeface="Times New Roman"/>
                <a:cs typeface="Times New Roman"/>
              </a:rPr>
              <a:t>taraf</a:t>
            </a:r>
            <a:r>
              <a:rPr lang="en-US" sz="1600" dirty="0">
                <a:latin typeface="Times New Roman"/>
                <a:ea typeface="Times New Roman"/>
                <a:cs typeface="Times New Roman"/>
              </a:rPr>
              <a:t> </a:t>
            </a:r>
            <a:r>
              <a:rPr lang="en-US" sz="1600" dirty="0" err="1">
                <a:latin typeface="Times New Roman"/>
                <a:ea typeface="Times New Roman"/>
                <a:cs typeface="Times New Roman"/>
              </a:rPr>
              <a:t>hidup</a:t>
            </a:r>
            <a:r>
              <a:rPr lang="en-US" sz="1600" dirty="0">
                <a:latin typeface="Times New Roman"/>
                <a:ea typeface="Times New Roman"/>
                <a:cs typeface="Times New Roman"/>
              </a:rPr>
              <a:t> </a:t>
            </a:r>
            <a:r>
              <a:rPr lang="en-US" sz="1600" dirty="0" err="1">
                <a:latin typeface="Times New Roman"/>
                <a:ea typeface="Times New Roman"/>
                <a:cs typeface="Times New Roman"/>
              </a:rPr>
              <a:t>mereka</a:t>
            </a:r>
            <a:r>
              <a:rPr lang="en-US" sz="1600" dirty="0">
                <a:latin typeface="Times New Roman"/>
                <a:ea typeface="Times New Roman"/>
                <a:cs typeface="Times New Roman"/>
              </a:rPr>
              <a:t>.</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 </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3. </a:t>
            </a:r>
            <a:r>
              <a:rPr lang="en-US" sz="1600" b="1" dirty="0">
                <a:latin typeface="Times New Roman"/>
                <a:ea typeface="Times New Roman"/>
                <a:cs typeface="Times New Roman"/>
              </a:rPr>
              <a:t>Tingkat </a:t>
            </a:r>
            <a:r>
              <a:rPr lang="en-US" sz="1600" b="1" dirty="0" err="1">
                <a:latin typeface="Times New Roman"/>
                <a:ea typeface="Times New Roman"/>
                <a:cs typeface="Times New Roman"/>
              </a:rPr>
              <a:t>kehidupan</a:t>
            </a:r>
            <a:r>
              <a:rPr lang="en-US" sz="1600" b="1" dirty="0">
                <a:latin typeface="Times New Roman"/>
                <a:ea typeface="Times New Roman"/>
                <a:cs typeface="Times New Roman"/>
              </a:rPr>
              <a:t> yang </a:t>
            </a:r>
            <a:r>
              <a:rPr lang="en-US" sz="1600" b="1" dirty="0" err="1">
                <a:latin typeface="Times New Roman"/>
                <a:ea typeface="Times New Roman"/>
                <a:cs typeface="Times New Roman"/>
              </a:rPr>
              <a:t>lebih</a:t>
            </a:r>
            <a:r>
              <a:rPr lang="en-US" sz="1600" b="1" dirty="0">
                <a:latin typeface="Times New Roman"/>
                <a:ea typeface="Times New Roman"/>
                <a:cs typeface="Times New Roman"/>
              </a:rPr>
              <a:t> </a:t>
            </a:r>
            <a:r>
              <a:rPr lang="en-US" sz="1600" b="1" dirty="0" err="1">
                <a:latin typeface="Times New Roman"/>
                <a:ea typeface="Times New Roman"/>
                <a:cs typeface="Times New Roman"/>
              </a:rPr>
              <a:t>baik</a:t>
            </a:r>
            <a:r>
              <a:rPr lang="en-US" sz="1600" dirty="0">
                <a:latin typeface="Times New Roman"/>
                <a:ea typeface="Times New Roman"/>
                <a:cs typeface="Times New Roman"/>
              </a:rPr>
              <a:t>. </a:t>
            </a:r>
            <a:r>
              <a:rPr lang="en-US" sz="1600" dirty="0" err="1">
                <a:latin typeface="Times New Roman"/>
                <a:ea typeface="Times New Roman"/>
                <a:cs typeface="Times New Roman"/>
              </a:rPr>
              <a:t>Seperti</a:t>
            </a:r>
            <a:r>
              <a:rPr lang="en-US" sz="1600" dirty="0">
                <a:latin typeface="Times New Roman"/>
                <a:ea typeface="Times New Roman"/>
                <a:cs typeface="Times New Roman"/>
              </a:rPr>
              <a:t> yang </a:t>
            </a:r>
            <a:r>
              <a:rPr lang="en-US" sz="1600" dirty="0" err="1">
                <a:latin typeface="Times New Roman"/>
                <a:ea typeface="Times New Roman"/>
                <a:cs typeface="Times New Roman"/>
              </a:rPr>
              <a:t>sudah</a:t>
            </a:r>
            <a:r>
              <a:rPr lang="en-US" sz="1600" dirty="0">
                <a:latin typeface="Times New Roman"/>
                <a:ea typeface="Times New Roman"/>
                <a:cs typeface="Times New Roman"/>
              </a:rPr>
              <a:t> Admin </a:t>
            </a:r>
            <a:r>
              <a:rPr lang="en-US" sz="1600" dirty="0" err="1">
                <a:latin typeface="Times New Roman"/>
                <a:ea typeface="Times New Roman"/>
                <a:cs typeface="Times New Roman"/>
              </a:rPr>
              <a:t>sebutin</a:t>
            </a:r>
            <a:r>
              <a:rPr lang="en-US" sz="1600" dirty="0">
                <a:latin typeface="Times New Roman"/>
                <a:ea typeface="Times New Roman"/>
                <a:cs typeface="Times New Roman"/>
              </a:rPr>
              <a:t> di </a:t>
            </a:r>
            <a:r>
              <a:rPr lang="en-US" sz="1600" dirty="0" err="1">
                <a:latin typeface="Times New Roman"/>
                <a:ea typeface="Times New Roman"/>
                <a:cs typeface="Times New Roman"/>
              </a:rPr>
              <a:t>poin</a:t>
            </a:r>
            <a:r>
              <a:rPr lang="en-US" sz="1600" dirty="0">
                <a:latin typeface="Times New Roman"/>
                <a:ea typeface="Times New Roman"/>
                <a:cs typeface="Times New Roman"/>
              </a:rPr>
              <a:t> </a:t>
            </a:r>
            <a:r>
              <a:rPr lang="en-US" sz="1600" dirty="0" err="1">
                <a:latin typeface="Times New Roman"/>
                <a:ea typeface="Times New Roman"/>
                <a:cs typeface="Times New Roman"/>
              </a:rPr>
              <a:t>ke</a:t>
            </a:r>
            <a:r>
              <a:rPr lang="en-US" sz="1600" dirty="0">
                <a:latin typeface="Times New Roman"/>
                <a:ea typeface="Times New Roman"/>
                <a:cs typeface="Times New Roman"/>
              </a:rPr>
              <a:t> 2 </a:t>
            </a:r>
            <a:r>
              <a:rPr lang="en-US" sz="1600" dirty="0" err="1">
                <a:latin typeface="Times New Roman"/>
                <a:ea typeface="Times New Roman"/>
                <a:cs typeface="Times New Roman"/>
              </a:rPr>
              <a:t>dimana</a:t>
            </a:r>
            <a:r>
              <a:rPr lang="en-US" sz="1600" dirty="0">
                <a:latin typeface="Times New Roman"/>
                <a:ea typeface="Times New Roman"/>
                <a:cs typeface="Times New Roman"/>
              </a:rPr>
              <a:t> </a:t>
            </a:r>
            <a:r>
              <a:rPr lang="en-US" sz="1600" dirty="0" err="1">
                <a:latin typeface="Times New Roman"/>
                <a:ea typeface="Times New Roman"/>
                <a:cs typeface="Times New Roman"/>
              </a:rPr>
              <a:t>teknologi</a:t>
            </a:r>
            <a:r>
              <a:rPr lang="en-US" sz="1600" dirty="0">
                <a:latin typeface="Times New Roman"/>
                <a:ea typeface="Times New Roman"/>
                <a:cs typeface="Times New Roman"/>
              </a:rPr>
              <a:t> </a:t>
            </a:r>
            <a:r>
              <a:rPr lang="en-US" sz="1600" dirty="0" err="1">
                <a:latin typeface="Times New Roman"/>
                <a:ea typeface="Times New Roman"/>
                <a:cs typeface="Times New Roman"/>
              </a:rPr>
              <a:t>membawa</a:t>
            </a:r>
            <a:r>
              <a:rPr lang="en-US" sz="1600" dirty="0">
                <a:latin typeface="Times New Roman"/>
                <a:ea typeface="Times New Roman"/>
                <a:cs typeface="Times New Roman"/>
              </a:rPr>
              <a:t> </a:t>
            </a:r>
            <a:r>
              <a:rPr lang="en-US" sz="1600" dirty="0" err="1">
                <a:latin typeface="Times New Roman"/>
                <a:ea typeface="Times New Roman"/>
                <a:cs typeface="Times New Roman"/>
              </a:rPr>
              <a:t>perubahan</a:t>
            </a:r>
            <a:r>
              <a:rPr lang="en-US" sz="1600" dirty="0">
                <a:latin typeface="Times New Roman"/>
                <a:ea typeface="Times New Roman"/>
                <a:cs typeface="Times New Roman"/>
              </a:rPr>
              <a:t> </a:t>
            </a:r>
            <a:r>
              <a:rPr lang="en-US" sz="1600" dirty="0" err="1">
                <a:latin typeface="Times New Roman"/>
                <a:ea typeface="Times New Roman"/>
                <a:cs typeface="Times New Roman"/>
              </a:rPr>
              <a:t>besar</a:t>
            </a:r>
            <a:r>
              <a:rPr lang="en-US" sz="1600" dirty="0">
                <a:latin typeface="Times New Roman"/>
                <a:ea typeface="Times New Roman"/>
                <a:cs typeface="Times New Roman"/>
              </a:rPr>
              <a:t> </a:t>
            </a:r>
            <a:r>
              <a:rPr lang="en-US" sz="1600" dirty="0" err="1">
                <a:latin typeface="Times New Roman"/>
                <a:ea typeface="Times New Roman"/>
                <a:cs typeface="Times New Roman"/>
              </a:rPr>
              <a:t>dalam</a:t>
            </a:r>
            <a:r>
              <a:rPr lang="en-US" sz="1600" dirty="0">
                <a:latin typeface="Times New Roman"/>
                <a:ea typeface="Times New Roman"/>
                <a:cs typeface="Times New Roman"/>
              </a:rPr>
              <a:t> </a:t>
            </a:r>
            <a:r>
              <a:rPr lang="en-US" sz="1600" dirty="0" err="1">
                <a:latin typeface="Times New Roman"/>
                <a:ea typeface="Times New Roman"/>
                <a:cs typeface="Times New Roman"/>
              </a:rPr>
              <a:t>kehidupan</a:t>
            </a:r>
            <a:r>
              <a:rPr lang="en-US" sz="1600" dirty="0">
                <a:latin typeface="Times New Roman"/>
                <a:ea typeface="Times New Roman"/>
                <a:cs typeface="Times New Roman"/>
              </a:rPr>
              <a:t> </a:t>
            </a:r>
            <a:r>
              <a:rPr lang="en-US" sz="1600" dirty="0" err="1">
                <a:latin typeface="Times New Roman"/>
                <a:ea typeface="Times New Roman"/>
                <a:cs typeface="Times New Roman"/>
              </a:rPr>
              <a:t>seseorang</a:t>
            </a:r>
            <a:r>
              <a:rPr lang="en-US" sz="1600" dirty="0">
                <a:latin typeface="Times New Roman"/>
                <a:ea typeface="Times New Roman"/>
                <a:cs typeface="Times New Roman"/>
              </a:rPr>
              <a:t> </a:t>
            </a:r>
            <a:r>
              <a:rPr lang="en-US" sz="1600" dirty="0" err="1">
                <a:latin typeface="Times New Roman"/>
                <a:ea typeface="Times New Roman"/>
                <a:cs typeface="Times New Roman"/>
              </a:rPr>
              <a:t>dan</a:t>
            </a:r>
            <a:r>
              <a:rPr lang="en-US" sz="1600" dirty="0">
                <a:latin typeface="Times New Roman"/>
                <a:ea typeface="Times New Roman"/>
                <a:cs typeface="Times New Roman"/>
              </a:rPr>
              <a:t> </a:t>
            </a:r>
            <a:r>
              <a:rPr lang="en-US" sz="1600" dirty="0" err="1">
                <a:latin typeface="Times New Roman"/>
                <a:ea typeface="Times New Roman"/>
                <a:cs typeface="Times New Roman"/>
              </a:rPr>
              <a:t>kita</a:t>
            </a:r>
            <a:r>
              <a:rPr lang="en-US" sz="1600" dirty="0">
                <a:latin typeface="Times New Roman"/>
                <a:ea typeface="Times New Roman"/>
                <a:cs typeface="Times New Roman"/>
              </a:rPr>
              <a:t> </a:t>
            </a:r>
            <a:r>
              <a:rPr lang="en-US" sz="1600" dirty="0" err="1">
                <a:latin typeface="Times New Roman"/>
                <a:ea typeface="Times New Roman"/>
                <a:cs typeface="Times New Roman"/>
              </a:rPr>
              <a:t>dapat</a:t>
            </a:r>
            <a:r>
              <a:rPr lang="en-US" sz="1600" dirty="0">
                <a:latin typeface="Times New Roman"/>
                <a:ea typeface="Times New Roman"/>
                <a:cs typeface="Times New Roman"/>
              </a:rPr>
              <a:t> </a:t>
            </a:r>
            <a:r>
              <a:rPr lang="en-US" sz="1600" dirty="0" err="1">
                <a:latin typeface="Times New Roman"/>
                <a:ea typeface="Times New Roman"/>
                <a:cs typeface="Times New Roman"/>
              </a:rPr>
              <a:t>menggunakannya</a:t>
            </a:r>
            <a:r>
              <a:rPr lang="en-US" sz="1600" dirty="0">
                <a:latin typeface="Times New Roman"/>
                <a:ea typeface="Times New Roman"/>
                <a:cs typeface="Times New Roman"/>
              </a:rPr>
              <a:t> </a:t>
            </a:r>
            <a:r>
              <a:rPr lang="en-US" sz="1600" dirty="0" err="1">
                <a:latin typeface="Times New Roman"/>
                <a:ea typeface="Times New Roman"/>
                <a:cs typeface="Times New Roman"/>
              </a:rPr>
              <a:t>untuk</a:t>
            </a:r>
            <a:r>
              <a:rPr lang="en-US" sz="1600" dirty="0">
                <a:latin typeface="Times New Roman"/>
                <a:ea typeface="Times New Roman"/>
                <a:cs typeface="Times New Roman"/>
              </a:rPr>
              <a:t> </a:t>
            </a:r>
            <a:r>
              <a:rPr lang="en-US" sz="1600" dirty="0" err="1">
                <a:latin typeface="Times New Roman"/>
                <a:ea typeface="Times New Roman"/>
                <a:cs typeface="Times New Roman"/>
              </a:rPr>
              <a:t>kebaikan</a:t>
            </a:r>
            <a:r>
              <a:rPr lang="en-US" sz="1600" dirty="0">
                <a:latin typeface="Times New Roman"/>
                <a:ea typeface="Times New Roman"/>
                <a:cs typeface="Times New Roman"/>
              </a:rPr>
              <a:t> </a:t>
            </a:r>
            <a:r>
              <a:rPr lang="en-US" sz="1600" dirty="0" err="1">
                <a:latin typeface="Times New Roman"/>
                <a:ea typeface="Times New Roman"/>
                <a:cs typeface="Times New Roman"/>
              </a:rPr>
              <a:t>produktifitas</a:t>
            </a:r>
            <a:r>
              <a:rPr lang="en-US" sz="1600" dirty="0">
                <a:latin typeface="Times New Roman"/>
                <a:ea typeface="Times New Roman"/>
                <a:cs typeface="Times New Roman"/>
              </a:rPr>
              <a:t> </a:t>
            </a:r>
            <a:r>
              <a:rPr lang="en-US" sz="1600" dirty="0" err="1">
                <a:latin typeface="Times New Roman"/>
                <a:ea typeface="Times New Roman"/>
                <a:cs typeface="Times New Roman"/>
              </a:rPr>
              <a:t>manusia</a:t>
            </a:r>
            <a:r>
              <a:rPr lang="en-US" sz="1600" dirty="0">
                <a:latin typeface="Times New Roman"/>
                <a:ea typeface="Times New Roman"/>
                <a:cs typeface="Times New Roman"/>
              </a:rPr>
              <a:t>.</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 </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4. </a:t>
            </a:r>
            <a:r>
              <a:rPr lang="en-US" sz="1600" b="1" dirty="0" err="1">
                <a:latin typeface="Times New Roman"/>
                <a:ea typeface="Times New Roman"/>
                <a:cs typeface="Times New Roman"/>
              </a:rPr>
              <a:t>Pola</a:t>
            </a:r>
            <a:r>
              <a:rPr lang="en-US" sz="1600" b="1" dirty="0">
                <a:latin typeface="Times New Roman"/>
                <a:ea typeface="Times New Roman"/>
                <a:cs typeface="Times New Roman"/>
              </a:rPr>
              <a:t> </a:t>
            </a:r>
            <a:r>
              <a:rPr lang="en-US" sz="1600" b="1" dirty="0" err="1">
                <a:latin typeface="Times New Roman"/>
                <a:ea typeface="Times New Roman"/>
                <a:cs typeface="Times New Roman"/>
              </a:rPr>
              <a:t>pikir</a:t>
            </a:r>
            <a:r>
              <a:rPr lang="en-US" sz="1600" b="1" dirty="0">
                <a:latin typeface="Times New Roman"/>
                <a:ea typeface="Times New Roman"/>
                <a:cs typeface="Times New Roman"/>
              </a:rPr>
              <a:t> yang </a:t>
            </a:r>
            <a:r>
              <a:rPr lang="en-US" sz="1600" b="1" dirty="0" err="1">
                <a:latin typeface="Times New Roman"/>
                <a:ea typeface="Times New Roman"/>
                <a:cs typeface="Times New Roman"/>
              </a:rPr>
              <a:t>lebih</a:t>
            </a:r>
            <a:r>
              <a:rPr lang="en-US" sz="1600" b="1" dirty="0">
                <a:latin typeface="Times New Roman"/>
                <a:ea typeface="Times New Roman"/>
                <a:cs typeface="Times New Roman"/>
              </a:rPr>
              <a:t> </a:t>
            </a:r>
            <a:r>
              <a:rPr lang="en-US" sz="1600" b="1" dirty="0" err="1">
                <a:latin typeface="Times New Roman"/>
                <a:ea typeface="Times New Roman"/>
                <a:cs typeface="Times New Roman"/>
              </a:rPr>
              <a:t>maju</a:t>
            </a:r>
            <a:r>
              <a:rPr lang="en-US" sz="1600" dirty="0">
                <a:latin typeface="Times New Roman"/>
                <a:ea typeface="Times New Roman"/>
                <a:cs typeface="Times New Roman"/>
              </a:rPr>
              <a:t>. </a:t>
            </a:r>
            <a:r>
              <a:rPr lang="en-US" sz="1600" dirty="0" err="1">
                <a:latin typeface="Times New Roman"/>
                <a:ea typeface="Times New Roman"/>
                <a:cs typeface="Times New Roman"/>
              </a:rPr>
              <a:t>Kalau</a:t>
            </a:r>
            <a:r>
              <a:rPr lang="en-US" sz="1600" dirty="0">
                <a:latin typeface="Times New Roman"/>
                <a:ea typeface="Times New Roman"/>
                <a:cs typeface="Times New Roman"/>
              </a:rPr>
              <a:t> </a:t>
            </a:r>
            <a:r>
              <a:rPr lang="en-US" sz="1600" dirty="0" err="1">
                <a:latin typeface="Times New Roman"/>
                <a:ea typeface="Times New Roman"/>
                <a:cs typeface="Times New Roman"/>
              </a:rPr>
              <a:t>dulu</a:t>
            </a:r>
            <a:r>
              <a:rPr lang="en-US" sz="1600" dirty="0">
                <a:latin typeface="Times New Roman"/>
                <a:ea typeface="Times New Roman"/>
                <a:cs typeface="Times New Roman"/>
              </a:rPr>
              <a:t> </a:t>
            </a:r>
            <a:r>
              <a:rPr lang="en-US" sz="1600" dirty="0" err="1">
                <a:latin typeface="Times New Roman"/>
                <a:ea typeface="Times New Roman"/>
                <a:cs typeface="Times New Roman"/>
              </a:rPr>
              <a:t>mungkin</a:t>
            </a:r>
            <a:r>
              <a:rPr lang="en-US" sz="1600" dirty="0">
                <a:latin typeface="Times New Roman"/>
                <a:ea typeface="Times New Roman"/>
                <a:cs typeface="Times New Roman"/>
              </a:rPr>
              <a:t> </a:t>
            </a:r>
            <a:r>
              <a:rPr lang="en-US" sz="1600" dirty="0" err="1">
                <a:latin typeface="Times New Roman"/>
                <a:ea typeface="Times New Roman"/>
                <a:cs typeface="Times New Roman"/>
              </a:rPr>
              <a:t>saja</a:t>
            </a:r>
            <a:r>
              <a:rPr lang="en-US" sz="1600" dirty="0">
                <a:latin typeface="Times New Roman"/>
                <a:ea typeface="Times New Roman"/>
                <a:cs typeface="Times New Roman"/>
              </a:rPr>
              <a:t> </a:t>
            </a:r>
            <a:r>
              <a:rPr lang="en-US" sz="1600" dirty="0" err="1">
                <a:latin typeface="Times New Roman"/>
                <a:ea typeface="Times New Roman"/>
                <a:cs typeface="Times New Roman"/>
              </a:rPr>
              <a:t>masyarakat</a:t>
            </a:r>
            <a:r>
              <a:rPr lang="en-US" sz="1600" dirty="0">
                <a:latin typeface="Times New Roman"/>
                <a:ea typeface="Times New Roman"/>
                <a:cs typeface="Times New Roman"/>
              </a:rPr>
              <a:t> </a:t>
            </a:r>
            <a:r>
              <a:rPr lang="en-US" sz="1600" dirty="0" err="1">
                <a:latin typeface="Times New Roman"/>
                <a:ea typeface="Times New Roman"/>
                <a:cs typeface="Times New Roman"/>
              </a:rPr>
              <a:t>pikiran</a:t>
            </a:r>
            <a:r>
              <a:rPr lang="en-US" sz="1600" dirty="0">
                <a:latin typeface="Times New Roman"/>
                <a:ea typeface="Times New Roman"/>
                <a:cs typeface="Times New Roman"/>
              </a:rPr>
              <a:t> </a:t>
            </a:r>
            <a:r>
              <a:rPr lang="en-US" sz="1600" dirty="0" err="1">
                <a:latin typeface="Times New Roman"/>
                <a:ea typeface="Times New Roman"/>
                <a:cs typeface="Times New Roman"/>
              </a:rPr>
              <a:t>mereka</a:t>
            </a:r>
            <a:r>
              <a:rPr lang="en-US" sz="1600" dirty="0">
                <a:latin typeface="Times New Roman"/>
                <a:ea typeface="Times New Roman"/>
                <a:cs typeface="Times New Roman"/>
              </a:rPr>
              <a:t> </a:t>
            </a:r>
            <a:r>
              <a:rPr lang="en-US" sz="1600" dirty="0" err="1">
                <a:latin typeface="Times New Roman"/>
                <a:ea typeface="Times New Roman"/>
                <a:cs typeface="Times New Roman"/>
              </a:rPr>
              <a:t>masih</a:t>
            </a:r>
            <a:r>
              <a:rPr lang="en-US" sz="1600" dirty="0">
                <a:latin typeface="Times New Roman"/>
                <a:ea typeface="Times New Roman"/>
                <a:cs typeface="Times New Roman"/>
              </a:rPr>
              <a:t> primitive </a:t>
            </a:r>
            <a:r>
              <a:rPr lang="en-US" sz="1600" dirty="0" err="1">
                <a:latin typeface="Times New Roman"/>
                <a:ea typeface="Times New Roman"/>
                <a:cs typeface="Times New Roman"/>
              </a:rPr>
              <a:t>dan</a:t>
            </a:r>
            <a:r>
              <a:rPr lang="en-US" sz="1600" dirty="0">
                <a:latin typeface="Times New Roman"/>
                <a:ea typeface="Times New Roman"/>
                <a:cs typeface="Times New Roman"/>
              </a:rPr>
              <a:t> </a:t>
            </a:r>
            <a:r>
              <a:rPr lang="en-US" sz="1600" dirty="0" err="1">
                <a:latin typeface="Times New Roman"/>
                <a:ea typeface="Times New Roman"/>
                <a:cs typeface="Times New Roman"/>
              </a:rPr>
              <a:t>terisolir</a:t>
            </a:r>
            <a:r>
              <a:rPr lang="en-US" sz="1600" dirty="0">
                <a:latin typeface="Times New Roman"/>
                <a:ea typeface="Times New Roman"/>
                <a:cs typeface="Times New Roman"/>
              </a:rPr>
              <a:t>, </a:t>
            </a:r>
            <a:r>
              <a:rPr lang="en-US" sz="1600" dirty="0" err="1">
                <a:latin typeface="Times New Roman"/>
                <a:ea typeface="Times New Roman"/>
                <a:cs typeface="Times New Roman"/>
              </a:rPr>
              <a:t>berkat</a:t>
            </a:r>
            <a:r>
              <a:rPr lang="en-US" sz="1600" dirty="0">
                <a:latin typeface="Times New Roman"/>
                <a:ea typeface="Times New Roman"/>
                <a:cs typeface="Times New Roman"/>
              </a:rPr>
              <a:t> </a:t>
            </a:r>
            <a:r>
              <a:rPr lang="en-US" sz="1600" dirty="0" err="1">
                <a:latin typeface="Times New Roman"/>
                <a:ea typeface="Times New Roman"/>
                <a:cs typeface="Times New Roman"/>
              </a:rPr>
              <a:t>modernisasi</a:t>
            </a:r>
            <a:r>
              <a:rPr lang="en-US" sz="1600" dirty="0">
                <a:latin typeface="Times New Roman"/>
                <a:ea typeface="Times New Roman"/>
                <a:cs typeface="Times New Roman"/>
              </a:rPr>
              <a:t> </a:t>
            </a:r>
            <a:r>
              <a:rPr lang="en-US" sz="1600" dirty="0" err="1">
                <a:latin typeface="Times New Roman"/>
                <a:ea typeface="Times New Roman"/>
                <a:cs typeface="Times New Roman"/>
              </a:rPr>
              <a:t>dan</a:t>
            </a:r>
            <a:r>
              <a:rPr lang="en-US" sz="1600" dirty="0">
                <a:latin typeface="Times New Roman"/>
                <a:ea typeface="Times New Roman"/>
                <a:cs typeface="Times New Roman"/>
              </a:rPr>
              <a:t> </a:t>
            </a:r>
            <a:r>
              <a:rPr lang="en-US" sz="1600" dirty="0" err="1">
                <a:latin typeface="Times New Roman"/>
                <a:ea typeface="Times New Roman"/>
                <a:cs typeface="Times New Roman"/>
              </a:rPr>
              <a:t>pengetahuan</a:t>
            </a:r>
            <a:r>
              <a:rPr lang="en-US" sz="1600" dirty="0">
                <a:latin typeface="Times New Roman"/>
                <a:ea typeface="Times New Roman"/>
                <a:cs typeface="Times New Roman"/>
              </a:rPr>
              <a:t> </a:t>
            </a:r>
            <a:r>
              <a:rPr lang="en-US" sz="1600" dirty="0" err="1">
                <a:latin typeface="Times New Roman"/>
                <a:ea typeface="Times New Roman"/>
                <a:cs typeface="Times New Roman"/>
              </a:rPr>
              <a:t>mereka</a:t>
            </a:r>
            <a:r>
              <a:rPr lang="en-US" sz="1600" dirty="0">
                <a:latin typeface="Times New Roman"/>
                <a:ea typeface="Times New Roman"/>
                <a:cs typeface="Times New Roman"/>
              </a:rPr>
              <a:t> </a:t>
            </a:r>
            <a:r>
              <a:rPr lang="en-US" sz="1600" dirty="0" err="1">
                <a:latin typeface="Times New Roman"/>
                <a:ea typeface="Times New Roman"/>
                <a:cs typeface="Times New Roman"/>
              </a:rPr>
              <a:t>dapat</a:t>
            </a:r>
            <a:r>
              <a:rPr lang="en-US" sz="1600" dirty="0">
                <a:latin typeface="Times New Roman"/>
                <a:ea typeface="Times New Roman"/>
                <a:cs typeface="Times New Roman"/>
              </a:rPr>
              <a:t> </a:t>
            </a:r>
            <a:r>
              <a:rPr lang="en-US" sz="1600" dirty="0" err="1">
                <a:latin typeface="Times New Roman"/>
                <a:ea typeface="Times New Roman"/>
                <a:cs typeface="Times New Roman"/>
              </a:rPr>
              <a:t>berfikir</a:t>
            </a:r>
            <a:r>
              <a:rPr lang="en-US" sz="1600" dirty="0">
                <a:latin typeface="Times New Roman"/>
                <a:ea typeface="Times New Roman"/>
                <a:cs typeface="Times New Roman"/>
              </a:rPr>
              <a:t> </a:t>
            </a:r>
            <a:r>
              <a:rPr lang="en-US" sz="1600" dirty="0" err="1">
                <a:latin typeface="Times New Roman"/>
                <a:ea typeface="Times New Roman"/>
                <a:cs typeface="Times New Roman"/>
              </a:rPr>
              <a:t>lebih</a:t>
            </a:r>
            <a:r>
              <a:rPr lang="en-US" sz="1600" dirty="0">
                <a:latin typeface="Times New Roman"/>
                <a:ea typeface="Times New Roman"/>
                <a:cs typeface="Times New Roman"/>
              </a:rPr>
              <a:t> </a:t>
            </a:r>
            <a:r>
              <a:rPr lang="en-US" sz="1600" dirty="0" err="1">
                <a:latin typeface="Times New Roman"/>
                <a:ea typeface="Times New Roman"/>
                <a:cs typeface="Times New Roman"/>
              </a:rPr>
              <a:t>maju</a:t>
            </a:r>
            <a:r>
              <a:rPr lang="en-US" sz="1600" dirty="0">
                <a:latin typeface="Times New Roman"/>
                <a:ea typeface="Times New Roman"/>
                <a:cs typeface="Times New Roman"/>
              </a:rPr>
              <a:t> </a:t>
            </a:r>
            <a:r>
              <a:rPr lang="en-US" sz="1600" dirty="0" err="1">
                <a:latin typeface="Times New Roman"/>
                <a:ea typeface="Times New Roman"/>
                <a:cs typeface="Times New Roman"/>
              </a:rPr>
              <a:t>dan</a:t>
            </a:r>
            <a:r>
              <a:rPr lang="en-US" sz="1600" dirty="0">
                <a:latin typeface="Times New Roman"/>
                <a:ea typeface="Times New Roman"/>
                <a:cs typeface="Times New Roman"/>
              </a:rPr>
              <a:t> </a:t>
            </a:r>
            <a:r>
              <a:rPr lang="en-US" sz="1600" dirty="0" err="1">
                <a:latin typeface="Times New Roman"/>
                <a:ea typeface="Times New Roman"/>
                <a:cs typeface="Times New Roman"/>
              </a:rPr>
              <a:t>meninggalkan</a:t>
            </a:r>
            <a:r>
              <a:rPr lang="en-US" sz="1600" dirty="0">
                <a:latin typeface="Times New Roman"/>
                <a:ea typeface="Times New Roman"/>
                <a:cs typeface="Times New Roman"/>
              </a:rPr>
              <a:t> </a:t>
            </a:r>
            <a:r>
              <a:rPr lang="en-US" sz="1600" dirty="0" err="1">
                <a:latin typeface="Times New Roman"/>
                <a:ea typeface="Times New Roman"/>
                <a:cs typeface="Times New Roman"/>
              </a:rPr>
              <a:t>pemikiran</a:t>
            </a:r>
            <a:r>
              <a:rPr lang="en-US" sz="1600" dirty="0">
                <a:latin typeface="Times New Roman"/>
                <a:ea typeface="Times New Roman"/>
                <a:cs typeface="Times New Roman"/>
              </a:rPr>
              <a:t> lama.</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 </a:t>
            </a: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5. </a:t>
            </a:r>
            <a:r>
              <a:rPr lang="en-US" sz="1600" b="1" dirty="0" err="1" smtClean="0">
                <a:latin typeface="Times New Roman"/>
                <a:ea typeface="Times New Roman"/>
                <a:cs typeface="Times New Roman"/>
              </a:rPr>
              <a:t>Menumbuhkan</a:t>
            </a:r>
            <a:r>
              <a:rPr lang="en-US" sz="1600" b="1" dirty="0" smtClean="0">
                <a:latin typeface="Times New Roman"/>
                <a:ea typeface="Times New Roman"/>
                <a:cs typeface="Times New Roman"/>
              </a:rPr>
              <a:t> </a:t>
            </a:r>
            <a:r>
              <a:rPr lang="en-US" sz="1600" b="1" dirty="0" err="1">
                <a:latin typeface="Times New Roman"/>
                <a:ea typeface="Times New Roman"/>
                <a:cs typeface="Times New Roman"/>
              </a:rPr>
              <a:t>sikap</a:t>
            </a:r>
            <a:r>
              <a:rPr lang="en-US" sz="1600" b="1" dirty="0">
                <a:latin typeface="Times New Roman"/>
                <a:ea typeface="Times New Roman"/>
                <a:cs typeface="Times New Roman"/>
              </a:rPr>
              <a:t> </a:t>
            </a:r>
            <a:r>
              <a:rPr lang="en-US" sz="1600" b="1" dirty="0" err="1">
                <a:latin typeface="Times New Roman"/>
                <a:ea typeface="Times New Roman"/>
                <a:cs typeface="Times New Roman"/>
              </a:rPr>
              <a:t>menghargai</a:t>
            </a:r>
            <a:r>
              <a:rPr lang="en-US" sz="1600" b="1" dirty="0">
                <a:latin typeface="Times New Roman"/>
                <a:ea typeface="Times New Roman"/>
                <a:cs typeface="Times New Roman"/>
              </a:rPr>
              <a:t> </a:t>
            </a:r>
            <a:r>
              <a:rPr lang="en-US" sz="1600" b="1" dirty="0" err="1">
                <a:latin typeface="Times New Roman"/>
                <a:ea typeface="Times New Roman"/>
                <a:cs typeface="Times New Roman"/>
              </a:rPr>
              <a:t>waktu</a:t>
            </a:r>
            <a:r>
              <a:rPr lang="en-US" sz="1600" b="1" dirty="0">
                <a:latin typeface="Times New Roman"/>
                <a:ea typeface="Times New Roman"/>
                <a:cs typeface="Times New Roman"/>
              </a:rPr>
              <a:t> </a:t>
            </a:r>
            <a:r>
              <a:rPr lang="en-US" sz="1600" b="1" dirty="0" err="1">
                <a:latin typeface="Times New Roman"/>
                <a:ea typeface="Times New Roman"/>
                <a:cs typeface="Times New Roman"/>
              </a:rPr>
              <a:t>dan</a:t>
            </a:r>
            <a:r>
              <a:rPr lang="en-US" sz="1600" b="1" dirty="0">
                <a:latin typeface="Times New Roman"/>
                <a:ea typeface="Times New Roman"/>
                <a:cs typeface="Times New Roman"/>
              </a:rPr>
              <a:t> </a:t>
            </a:r>
            <a:r>
              <a:rPr lang="en-US" sz="1600" b="1" dirty="0" err="1">
                <a:latin typeface="Times New Roman"/>
                <a:ea typeface="Times New Roman"/>
                <a:cs typeface="Times New Roman"/>
              </a:rPr>
              <a:t>mau</a:t>
            </a:r>
            <a:r>
              <a:rPr lang="en-US" sz="1600" b="1" dirty="0">
                <a:latin typeface="Times New Roman"/>
                <a:ea typeface="Times New Roman"/>
                <a:cs typeface="Times New Roman"/>
              </a:rPr>
              <a:t> </a:t>
            </a:r>
            <a:r>
              <a:rPr lang="en-US" sz="1600" b="1" dirty="0" err="1">
                <a:latin typeface="Times New Roman"/>
                <a:ea typeface="Times New Roman"/>
                <a:cs typeface="Times New Roman"/>
              </a:rPr>
              <a:t>bekerja</a:t>
            </a:r>
            <a:r>
              <a:rPr lang="en-US" sz="1600" b="1" dirty="0">
                <a:latin typeface="Times New Roman"/>
                <a:ea typeface="Times New Roman"/>
                <a:cs typeface="Times New Roman"/>
              </a:rPr>
              <a:t> </a:t>
            </a:r>
            <a:r>
              <a:rPr lang="en-US" sz="1600" b="1" dirty="0" err="1">
                <a:latin typeface="Times New Roman"/>
                <a:ea typeface="Times New Roman"/>
                <a:cs typeface="Times New Roman"/>
              </a:rPr>
              <a:t>keras</a:t>
            </a:r>
            <a:r>
              <a:rPr lang="en-US" sz="1600" b="1" dirty="0" smtClean="0">
                <a:latin typeface="Times New Roman"/>
                <a:ea typeface="Times New Roman"/>
                <a:cs typeface="Times New Roman"/>
              </a:rPr>
              <a:t>.</a:t>
            </a:r>
          </a:p>
          <a:p>
            <a:pPr marL="0" marR="0" indent="0">
              <a:lnSpc>
                <a:spcPct val="115000"/>
              </a:lnSpc>
              <a:spcBef>
                <a:spcPts val="0"/>
              </a:spcBef>
              <a:spcAft>
                <a:spcPts val="0"/>
              </a:spcAft>
              <a:buNone/>
            </a:pPr>
            <a:endParaRPr lang="en-US" sz="1400" dirty="0">
              <a:latin typeface="Calibri"/>
              <a:ea typeface="Calibri"/>
              <a:cs typeface="Times New Roman"/>
            </a:endParaRPr>
          </a:p>
          <a:p>
            <a:pPr marL="0" marR="0" indent="0">
              <a:lnSpc>
                <a:spcPct val="115000"/>
              </a:lnSpc>
              <a:spcBef>
                <a:spcPts val="0"/>
              </a:spcBef>
              <a:spcAft>
                <a:spcPts val="0"/>
              </a:spcAft>
              <a:buNone/>
            </a:pPr>
            <a:r>
              <a:rPr lang="en-US" sz="1600" dirty="0">
                <a:latin typeface="Times New Roman"/>
                <a:ea typeface="Times New Roman"/>
                <a:cs typeface="Times New Roman"/>
              </a:rPr>
              <a:t>6</a:t>
            </a:r>
            <a:r>
              <a:rPr lang="en-US" sz="1600" dirty="0" smtClean="0">
                <a:latin typeface="Times New Roman"/>
                <a:ea typeface="Times New Roman"/>
                <a:cs typeface="Times New Roman"/>
              </a:rPr>
              <a:t>. </a:t>
            </a:r>
            <a:r>
              <a:rPr lang="en-US" sz="1600" dirty="0" err="1">
                <a:latin typeface="Times New Roman"/>
                <a:ea typeface="Times New Roman"/>
                <a:cs typeface="Times New Roman"/>
              </a:rPr>
              <a:t>Munculnya</a:t>
            </a:r>
            <a:r>
              <a:rPr lang="en-US" sz="1600" dirty="0">
                <a:latin typeface="Times New Roman"/>
                <a:ea typeface="Times New Roman"/>
                <a:cs typeface="Times New Roman"/>
              </a:rPr>
              <a:t> </a:t>
            </a:r>
            <a:r>
              <a:rPr lang="en-US" sz="1600" dirty="0" err="1">
                <a:latin typeface="Times New Roman"/>
                <a:ea typeface="Times New Roman"/>
                <a:cs typeface="Times New Roman"/>
              </a:rPr>
              <a:t>sistem</a:t>
            </a:r>
            <a:r>
              <a:rPr lang="en-US" sz="1600" dirty="0">
                <a:latin typeface="Times New Roman"/>
                <a:ea typeface="Times New Roman"/>
                <a:cs typeface="Times New Roman"/>
              </a:rPr>
              <a:t> </a:t>
            </a:r>
            <a:r>
              <a:rPr lang="en-US" sz="1600" dirty="0" err="1">
                <a:latin typeface="Times New Roman"/>
                <a:ea typeface="Times New Roman"/>
                <a:cs typeface="Times New Roman"/>
              </a:rPr>
              <a:t>pembagian</a:t>
            </a:r>
            <a:r>
              <a:rPr lang="en-US" sz="1600" dirty="0">
                <a:latin typeface="Times New Roman"/>
                <a:ea typeface="Times New Roman"/>
                <a:cs typeface="Times New Roman"/>
              </a:rPr>
              <a:t> </a:t>
            </a:r>
            <a:r>
              <a:rPr lang="en-US" sz="1600" dirty="0" err="1">
                <a:latin typeface="Times New Roman"/>
                <a:ea typeface="Times New Roman"/>
                <a:cs typeface="Times New Roman"/>
              </a:rPr>
              <a:t>pekerjaan</a:t>
            </a:r>
            <a:r>
              <a:rPr lang="en-US" sz="1600" dirty="0">
                <a:latin typeface="Times New Roman"/>
                <a:ea typeface="Times New Roman"/>
                <a:cs typeface="Times New Roman"/>
              </a:rPr>
              <a:t> </a:t>
            </a:r>
            <a:r>
              <a:rPr lang="en-US" sz="1600" dirty="0" err="1">
                <a:latin typeface="Times New Roman"/>
                <a:ea typeface="Times New Roman"/>
                <a:cs typeface="Times New Roman"/>
              </a:rPr>
              <a:t>antara</a:t>
            </a:r>
            <a:r>
              <a:rPr lang="en-US" sz="1600" dirty="0">
                <a:latin typeface="Times New Roman"/>
                <a:ea typeface="Times New Roman"/>
                <a:cs typeface="Times New Roman"/>
              </a:rPr>
              <a:t> </a:t>
            </a:r>
            <a:r>
              <a:rPr lang="en-US" sz="1600" dirty="0" err="1">
                <a:latin typeface="Times New Roman"/>
                <a:ea typeface="Times New Roman"/>
                <a:cs typeface="Times New Roman"/>
              </a:rPr>
              <a:t>pria</a:t>
            </a:r>
            <a:r>
              <a:rPr lang="en-US" sz="1600" dirty="0">
                <a:latin typeface="Times New Roman"/>
                <a:ea typeface="Times New Roman"/>
                <a:cs typeface="Times New Roman"/>
              </a:rPr>
              <a:t> </a:t>
            </a:r>
            <a:r>
              <a:rPr lang="en-US" sz="1600" dirty="0" err="1">
                <a:latin typeface="Times New Roman"/>
                <a:ea typeface="Times New Roman"/>
                <a:cs typeface="Times New Roman"/>
              </a:rPr>
              <a:t>dengan</a:t>
            </a:r>
            <a:r>
              <a:rPr lang="en-US" sz="1600" dirty="0">
                <a:latin typeface="Times New Roman"/>
                <a:ea typeface="Times New Roman"/>
                <a:cs typeface="Times New Roman"/>
              </a:rPr>
              <a:t> </a:t>
            </a:r>
            <a:r>
              <a:rPr lang="en-US" sz="1600" dirty="0" err="1">
                <a:latin typeface="Times New Roman"/>
                <a:ea typeface="Times New Roman"/>
                <a:cs typeface="Times New Roman"/>
              </a:rPr>
              <a:t>wanita</a:t>
            </a:r>
            <a:r>
              <a:rPr lang="en-US" sz="1600" dirty="0">
                <a:latin typeface="Times New Roman"/>
                <a:ea typeface="Times New Roman"/>
                <a:cs typeface="Times New Roman"/>
              </a:rPr>
              <a:t> </a:t>
            </a:r>
            <a:r>
              <a:rPr lang="en-US" sz="1600" dirty="0" err="1">
                <a:latin typeface="Times New Roman"/>
                <a:ea typeface="Times New Roman"/>
                <a:cs typeface="Times New Roman"/>
              </a:rPr>
              <a:t>menurut</a:t>
            </a:r>
            <a:r>
              <a:rPr lang="en-US" sz="1600" dirty="0">
                <a:latin typeface="Times New Roman"/>
                <a:ea typeface="Times New Roman"/>
                <a:cs typeface="Times New Roman"/>
              </a:rPr>
              <a:t> </a:t>
            </a:r>
            <a:r>
              <a:rPr lang="en-US" sz="1600" dirty="0" err="1">
                <a:latin typeface="Times New Roman"/>
                <a:ea typeface="Times New Roman"/>
                <a:cs typeface="Times New Roman"/>
              </a:rPr>
              <a:t>kemampuan</a:t>
            </a:r>
            <a:r>
              <a:rPr lang="en-US" sz="1600" dirty="0">
                <a:latin typeface="Times New Roman"/>
                <a:ea typeface="Times New Roman"/>
                <a:cs typeface="Times New Roman"/>
              </a:rPr>
              <a:t> </a:t>
            </a:r>
            <a:r>
              <a:rPr lang="en-US" sz="1600" dirty="0" err="1">
                <a:latin typeface="Times New Roman"/>
                <a:ea typeface="Times New Roman"/>
                <a:cs typeface="Times New Roman"/>
              </a:rPr>
              <a:t>mereka</a:t>
            </a:r>
            <a:r>
              <a:rPr lang="en-US" sz="1600" dirty="0">
                <a:latin typeface="Times New Roman"/>
                <a:ea typeface="Times New Roman"/>
                <a:cs typeface="Times New Roman"/>
              </a:rPr>
              <a:t> </a:t>
            </a:r>
            <a:r>
              <a:rPr lang="en-US" sz="1600" dirty="0" err="1">
                <a:latin typeface="Times New Roman"/>
                <a:ea typeface="Times New Roman"/>
                <a:cs typeface="Times New Roman"/>
              </a:rPr>
              <a:t>juga</a:t>
            </a:r>
            <a:r>
              <a:rPr lang="en-US" sz="1600" dirty="0">
                <a:latin typeface="Times New Roman"/>
                <a:ea typeface="Times New Roman"/>
                <a:cs typeface="Times New Roman"/>
              </a:rPr>
              <a:t> </a:t>
            </a:r>
            <a:r>
              <a:rPr lang="en-US" sz="1600" dirty="0" err="1">
                <a:latin typeface="Times New Roman"/>
                <a:ea typeface="Times New Roman"/>
                <a:cs typeface="Times New Roman"/>
              </a:rPr>
              <a:t>semakin</a:t>
            </a:r>
            <a:r>
              <a:rPr lang="en-US" sz="1600" dirty="0">
                <a:latin typeface="Times New Roman"/>
                <a:ea typeface="Times New Roman"/>
                <a:cs typeface="Times New Roman"/>
              </a:rPr>
              <a:t> </a:t>
            </a:r>
            <a:r>
              <a:rPr lang="en-US" sz="1600" dirty="0" err="1">
                <a:latin typeface="Times New Roman"/>
                <a:ea typeface="Times New Roman"/>
                <a:cs typeface="Times New Roman"/>
              </a:rPr>
              <a:t>kecilnya</a:t>
            </a:r>
            <a:r>
              <a:rPr lang="en-US" sz="1600" dirty="0">
                <a:latin typeface="Times New Roman"/>
                <a:ea typeface="Times New Roman"/>
                <a:cs typeface="Times New Roman"/>
              </a:rPr>
              <a:t> </a:t>
            </a:r>
            <a:r>
              <a:rPr lang="en-US" sz="1600" dirty="0" err="1">
                <a:latin typeface="Times New Roman"/>
                <a:ea typeface="Times New Roman"/>
                <a:cs typeface="Times New Roman"/>
              </a:rPr>
              <a:t>tingkat</a:t>
            </a:r>
            <a:r>
              <a:rPr lang="en-US" sz="1600" dirty="0">
                <a:latin typeface="Times New Roman"/>
                <a:ea typeface="Times New Roman"/>
                <a:cs typeface="Times New Roman"/>
              </a:rPr>
              <a:t> </a:t>
            </a:r>
            <a:r>
              <a:rPr lang="en-US" sz="1600" dirty="0" err="1">
                <a:latin typeface="Times New Roman"/>
                <a:ea typeface="Times New Roman"/>
                <a:cs typeface="Times New Roman"/>
              </a:rPr>
              <a:t>diskriminasi</a:t>
            </a:r>
            <a:r>
              <a:rPr lang="en-US" sz="1600" dirty="0">
                <a:latin typeface="Times New Roman"/>
                <a:ea typeface="Times New Roman"/>
                <a:cs typeface="Times New Roman"/>
              </a:rPr>
              <a:t> </a:t>
            </a:r>
            <a:r>
              <a:rPr lang="en-US" sz="1600" dirty="0" err="1">
                <a:latin typeface="Times New Roman"/>
                <a:ea typeface="Times New Roman"/>
                <a:cs typeface="Times New Roman"/>
              </a:rPr>
              <a:t>terhadap</a:t>
            </a:r>
            <a:r>
              <a:rPr lang="en-US" sz="1600" dirty="0">
                <a:latin typeface="Times New Roman"/>
                <a:ea typeface="Times New Roman"/>
                <a:cs typeface="Times New Roman"/>
              </a:rPr>
              <a:t> </a:t>
            </a:r>
            <a:r>
              <a:rPr lang="en-US" sz="1600" dirty="0" err="1">
                <a:latin typeface="Times New Roman"/>
                <a:ea typeface="Times New Roman"/>
                <a:cs typeface="Times New Roman"/>
              </a:rPr>
              <a:t>wanita</a:t>
            </a:r>
            <a:r>
              <a:rPr lang="en-US" sz="1600" dirty="0">
                <a:latin typeface="Times New Roman"/>
                <a:ea typeface="Times New Roman"/>
                <a:cs typeface="Times New Roman"/>
              </a:rPr>
              <a:t>.</a:t>
            </a:r>
            <a:endParaRPr lang="en-US" sz="1200" dirty="0">
              <a:latin typeface="Calibri"/>
              <a:ea typeface="Calibri"/>
              <a:cs typeface="Times New Roman"/>
            </a:endParaRPr>
          </a:p>
          <a:p>
            <a:pPr marL="0" marR="0" indent="0">
              <a:lnSpc>
                <a:spcPct val="115000"/>
              </a:lnSpc>
              <a:spcBef>
                <a:spcPts val="0"/>
              </a:spcBef>
              <a:spcAft>
                <a:spcPts val="0"/>
              </a:spcAft>
              <a:buNone/>
            </a:pPr>
            <a:r>
              <a:rPr lang="en-US" sz="1400" u="sng" dirty="0">
                <a:solidFill>
                  <a:srgbClr val="008080"/>
                </a:solidFill>
                <a:latin typeface="Times New Roman"/>
                <a:ea typeface="Times New Roman"/>
                <a:cs typeface="Times New Roman"/>
              </a:rPr>
              <a:t> </a:t>
            </a:r>
            <a:endParaRPr lang="en-US" sz="1200" dirty="0">
              <a:latin typeface="Calibri"/>
              <a:ea typeface="Calibri"/>
              <a:cs typeface="Times New Roman"/>
            </a:endParaRPr>
          </a:p>
          <a:p>
            <a:endParaRPr lang="en-US" sz="1400" dirty="0"/>
          </a:p>
        </p:txBody>
      </p:sp>
    </p:spTree>
    <p:extLst>
      <p:ext uri="{BB962C8B-B14F-4D97-AF65-F5344CB8AC3E}">
        <p14:creationId xmlns:p14="http://schemas.microsoft.com/office/powerpoint/2010/main" val="1725546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lgn="ctr"/>
            <a:r>
              <a:rPr lang="en-US" sz="5400" b="1" dirty="0" err="1">
                <a:solidFill>
                  <a:schemeClr val="tx1"/>
                </a:solidFill>
              </a:rPr>
              <a:t>Perubahan</a:t>
            </a:r>
            <a:r>
              <a:rPr lang="en-US" sz="5400" b="1" dirty="0">
                <a:solidFill>
                  <a:schemeClr val="tx1"/>
                </a:solidFill>
              </a:rPr>
              <a:t> </a:t>
            </a:r>
            <a:r>
              <a:rPr lang="en-US" sz="5400" b="1" dirty="0" err="1">
                <a:solidFill>
                  <a:schemeClr val="tx1"/>
                </a:solidFill>
              </a:rPr>
              <a:t>Sosial</a:t>
            </a:r>
            <a:endParaRPr lang="en-US" sz="5400" b="1" dirty="0">
              <a:solidFill>
                <a:schemeClr val="tx1"/>
              </a:solidFill>
            </a:endParaRPr>
          </a:p>
        </p:txBody>
      </p:sp>
      <p:sp>
        <p:nvSpPr>
          <p:cNvPr id="58371" name="Rectangle 3"/>
          <p:cNvSpPr>
            <a:spLocks noGrp="1" noChangeArrowheads="1"/>
          </p:cNvSpPr>
          <p:nvPr>
            <p:ph idx="1"/>
          </p:nvPr>
        </p:nvSpPr>
        <p:spPr/>
        <p:txBody>
          <a:bodyPr/>
          <a:lstStyle/>
          <a:p>
            <a:r>
              <a:rPr lang="en-US"/>
              <a:t>Segala perubahan pada lembaga-lembaga kemasyarakatan di dalam suatu masyarakat, yang mempengaruhi sistem sosialnya, termasuk  di dalamnya nilai, sikap dan pola perilaku di antara kelompok-kelompok masyarakat</a:t>
            </a:r>
          </a:p>
        </p:txBody>
      </p:sp>
    </p:spTree>
    <p:extLst>
      <p:ext uri="{BB962C8B-B14F-4D97-AF65-F5344CB8AC3E}">
        <p14:creationId xmlns:p14="http://schemas.microsoft.com/office/powerpoint/2010/main" val="2917608884"/>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idx="1"/>
          </p:nvPr>
        </p:nvSpPr>
        <p:spPr>
          <a:xfrm>
            <a:off x="228600" y="304800"/>
            <a:ext cx="8229600" cy="6248400"/>
          </a:xfrm>
        </p:spPr>
        <p:txBody>
          <a:bodyPr/>
          <a:lstStyle/>
          <a:p>
            <a:pPr algn="ctr" eaLnBrk="1" hangingPunct="1">
              <a:lnSpc>
                <a:spcPct val="80000"/>
              </a:lnSpc>
              <a:buFont typeface="Arial" charset="0"/>
              <a:buNone/>
            </a:pPr>
            <a:r>
              <a:rPr lang="en-US" sz="3600" b="1" dirty="0" smtClean="0"/>
              <a:t>PERUBAHAN SOSIAL</a:t>
            </a:r>
          </a:p>
          <a:p>
            <a:pPr eaLnBrk="1" hangingPunct="1">
              <a:lnSpc>
                <a:spcPct val="80000"/>
              </a:lnSpc>
            </a:pPr>
            <a:endParaRPr lang="en-US" sz="2000" b="1" u="sng" dirty="0" smtClean="0"/>
          </a:p>
          <a:p>
            <a:pPr eaLnBrk="1" hangingPunct="1">
              <a:lnSpc>
                <a:spcPct val="80000"/>
              </a:lnSpc>
            </a:pPr>
            <a:r>
              <a:rPr lang="id-ID" sz="2000" dirty="0" smtClean="0"/>
              <a:t>Masyarakat pasti mengalami perubahan, karena masyarakat bersifat dinamis.</a:t>
            </a:r>
            <a:endParaRPr lang="en-US" sz="2000" dirty="0" smtClean="0"/>
          </a:p>
          <a:p>
            <a:pPr eaLnBrk="1" hangingPunct="1">
              <a:lnSpc>
                <a:spcPct val="80000"/>
              </a:lnSpc>
            </a:pPr>
            <a:endParaRPr lang="id-ID" sz="2000" dirty="0" smtClean="0"/>
          </a:p>
          <a:p>
            <a:pPr eaLnBrk="1" hangingPunct="1">
              <a:lnSpc>
                <a:spcPct val="80000"/>
              </a:lnSpc>
            </a:pPr>
            <a:r>
              <a:rPr lang="id-ID" sz="2000" dirty="0" smtClean="0"/>
              <a:t>Selo Soemardjan merumuskan perubahan sosial adl perubahan-perubahan pd lembaga-lembaga kemasyarakan di dalam suatu masyarakat yg mempengaruhi sistem sosialnya, termasuk di dalamnya nilai-nilai, sikap &amp; pola perilaku diantara kelompok dalam masyarakat.</a:t>
            </a:r>
            <a:endParaRPr lang="en-US" sz="2000" dirty="0" smtClean="0"/>
          </a:p>
          <a:p>
            <a:pPr eaLnBrk="1" hangingPunct="1">
              <a:lnSpc>
                <a:spcPct val="80000"/>
              </a:lnSpc>
            </a:pPr>
            <a:endParaRPr lang="id-ID" sz="2000" dirty="0" smtClean="0"/>
          </a:p>
          <a:p>
            <a:pPr eaLnBrk="1" hangingPunct="1">
              <a:lnSpc>
                <a:spcPct val="80000"/>
              </a:lnSpc>
            </a:pPr>
            <a:r>
              <a:rPr lang="id-ID" sz="2000" dirty="0" smtClean="0"/>
              <a:t>Paul B. Horton &amp; Chester L. Hunt mengatakan perubahan sosial merupakan perubahan dalam segi struktur &amp; hubungan sosial. </a:t>
            </a:r>
            <a:endParaRPr lang="en-US" sz="2000" dirty="0" smtClean="0"/>
          </a:p>
          <a:p>
            <a:pPr eaLnBrk="1" hangingPunct="1">
              <a:lnSpc>
                <a:spcPct val="80000"/>
              </a:lnSpc>
            </a:pPr>
            <a:endParaRPr lang="id-ID" sz="2000" dirty="0" smtClean="0"/>
          </a:p>
          <a:p>
            <a:pPr eaLnBrk="1" hangingPunct="1">
              <a:lnSpc>
                <a:spcPct val="80000"/>
              </a:lnSpc>
            </a:pPr>
            <a:r>
              <a:rPr lang="id-ID" sz="2000" dirty="0" smtClean="0"/>
              <a:t>Kingsley Davis mengartikan perubahan sosial sebagai perubahan-perubahan yg terjadi dlm struktur &amp; fungsi masyarakat.</a:t>
            </a:r>
            <a:endParaRPr lang="en-US" sz="2000" dirty="0" smtClean="0"/>
          </a:p>
          <a:p>
            <a:pPr eaLnBrk="1" hangingPunct="1">
              <a:lnSpc>
                <a:spcPct val="80000"/>
              </a:lnSpc>
            </a:pPr>
            <a:endParaRPr lang="id-ID" sz="2000" dirty="0" smtClean="0"/>
          </a:p>
          <a:p>
            <a:pPr eaLnBrk="1" hangingPunct="1">
              <a:lnSpc>
                <a:spcPct val="80000"/>
              </a:lnSpc>
            </a:pPr>
            <a:r>
              <a:rPr lang="id-ID" sz="2000" dirty="0" smtClean="0"/>
              <a:t>Mac Iver menyebutkan perubahan sosial sbg perubahan-perubahan dlm hubungan sosial.</a:t>
            </a:r>
            <a:endParaRPr lang="en-US" sz="2000" dirty="0" smtClean="0"/>
          </a:p>
        </p:txBody>
      </p:sp>
    </p:spTree>
    <p:extLst>
      <p:ext uri="{BB962C8B-B14F-4D97-AF65-F5344CB8AC3E}">
        <p14:creationId xmlns:p14="http://schemas.microsoft.com/office/powerpoint/2010/main" val="3304527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Rot="1" noChangeArrowheads="1"/>
          </p:cNvSpPr>
          <p:nvPr>
            <p:ph type="title"/>
          </p:nvPr>
        </p:nvSpPr>
        <p:spPr>
          <a:xfrm>
            <a:off x="457200" y="244475"/>
            <a:ext cx="8385175" cy="1050925"/>
          </a:xfrm>
        </p:spPr>
        <p:txBody>
          <a:bodyPr/>
          <a:lstStyle/>
          <a:p>
            <a:endParaRPr lang="en-US" dirty="0">
              <a:sym typeface="Wingdings" pitchFamily="2" charset="2"/>
            </a:endParaRPr>
          </a:p>
        </p:txBody>
      </p:sp>
      <p:sp>
        <p:nvSpPr>
          <p:cNvPr id="307203" name="Rectangle 3"/>
          <p:cNvSpPr>
            <a:spLocks noGrp="1" noRot="1" noChangeArrowheads="1"/>
          </p:cNvSpPr>
          <p:nvPr>
            <p:ph idx="1"/>
          </p:nvPr>
        </p:nvSpPr>
        <p:spPr>
          <a:xfrm>
            <a:off x="304800" y="1447800"/>
            <a:ext cx="8534400" cy="4800600"/>
          </a:xfrm>
        </p:spPr>
        <p:txBody>
          <a:bodyPr/>
          <a:lstStyle/>
          <a:p>
            <a:pPr>
              <a:lnSpc>
                <a:spcPct val="90000"/>
              </a:lnSpc>
              <a:buFont typeface="Wingdings" pitchFamily="2" charset="2"/>
              <a:buNone/>
            </a:pPr>
            <a:r>
              <a:rPr lang="en-US"/>
              <a:t>Perubahan Sosial</a:t>
            </a:r>
          </a:p>
          <a:p>
            <a:pPr>
              <a:lnSpc>
                <a:spcPct val="90000"/>
              </a:lnSpc>
              <a:buFont typeface="Wingdings" pitchFamily="2" charset="2"/>
              <a:buChar char="à"/>
            </a:pPr>
            <a:r>
              <a:rPr lang="en-US"/>
              <a:t>pergeseraan atau pergantian </a:t>
            </a:r>
          </a:p>
          <a:p>
            <a:pPr>
              <a:lnSpc>
                <a:spcPct val="90000"/>
              </a:lnSpc>
              <a:buFont typeface="Wingdings" pitchFamily="2" charset="2"/>
              <a:buNone/>
            </a:pPr>
            <a:r>
              <a:rPr lang="en-US"/>
              <a:t>   sebagian atau keseluruhan kultur maupun struktur yang ada dalam masyarakat </a:t>
            </a:r>
          </a:p>
          <a:p>
            <a:pPr>
              <a:lnSpc>
                <a:spcPct val="90000"/>
              </a:lnSpc>
              <a:buFont typeface="Wingdings" pitchFamily="2" charset="2"/>
              <a:buNone/>
            </a:pPr>
            <a:endParaRPr lang="en-US"/>
          </a:p>
          <a:p>
            <a:pPr>
              <a:lnSpc>
                <a:spcPct val="90000"/>
              </a:lnSpc>
              <a:buFont typeface="Wingdings" pitchFamily="2" charset="2"/>
              <a:buNone/>
            </a:pPr>
            <a:r>
              <a:rPr lang="en-US">
                <a:sym typeface="Wingdings" pitchFamily="2" charset="2"/>
              </a:rPr>
              <a:t></a:t>
            </a:r>
            <a:r>
              <a:rPr lang="en-US"/>
              <a:t>Perubahan sosial merupakan gejala yang bersifat normal dan universal</a:t>
            </a:r>
          </a:p>
          <a:p>
            <a:pPr>
              <a:lnSpc>
                <a:spcPct val="90000"/>
              </a:lnSpc>
              <a:buFont typeface="Wingdings" pitchFamily="2" charset="2"/>
              <a:buNone/>
            </a:pPr>
            <a:r>
              <a:rPr lang="en-US"/>
              <a:t>   artinya perubahan itu pasti terjadi pada masyarakat apapun dan dimanapun</a:t>
            </a:r>
          </a:p>
        </p:txBody>
      </p:sp>
    </p:spTree>
    <p:extLst>
      <p:ext uri="{BB962C8B-B14F-4D97-AF65-F5344CB8AC3E}">
        <p14:creationId xmlns:p14="http://schemas.microsoft.com/office/powerpoint/2010/main" val="621372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57200" y="277813"/>
            <a:ext cx="8229600" cy="866775"/>
          </a:xfrm>
        </p:spPr>
        <p:txBody>
          <a:bodyPr/>
          <a:lstStyle/>
          <a:p>
            <a:r>
              <a:rPr lang="en-US"/>
              <a:t>Bentuk-bentuk perubahan sosial</a:t>
            </a:r>
          </a:p>
        </p:txBody>
      </p:sp>
      <p:sp>
        <p:nvSpPr>
          <p:cNvPr id="69635" name="Rectangle 3"/>
          <p:cNvSpPr>
            <a:spLocks noGrp="1" noChangeArrowheads="1"/>
          </p:cNvSpPr>
          <p:nvPr>
            <p:ph idx="1"/>
          </p:nvPr>
        </p:nvSpPr>
        <p:spPr>
          <a:xfrm>
            <a:off x="152400" y="1295400"/>
            <a:ext cx="8991600" cy="5410200"/>
          </a:xfrm>
        </p:spPr>
        <p:txBody>
          <a:bodyPr/>
          <a:lstStyle/>
          <a:p>
            <a:pPr marL="609600" indent="-609600">
              <a:buFont typeface="Wingdings" pitchFamily="2" charset="2"/>
              <a:buNone/>
            </a:pPr>
            <a:r>
              <a:rPr lang="en-US" sz="2400" b="1" i="1" dirty="0">
                <a:latin typeface="Broadway BT" pitchFamily="82" charset="0"/>
                <a:sym typeface="Wingdings" pitchFamily="2" charset="2"/>
              </a:rPr>
              <a:t>A. </a:t>
            </a:r>
            <a:r>
              <a:rPr lang="en-US" sz="2400" b="1" i="1" dirty="0" err="1">
                <a:latin typeface="Broadway BT" pitchFamily="82" charset="0"/>
              </a:rPr>
              <a:t>Perubahan</a:t>
            </a:r>
            <a:r>
              <a:rPr lang="en-US" sz="2400" b="1" i="1" dirty="0">
                <a:latin typeface="Broadway BT" pitchFamily="82" charset="0"/>
              </a:rPr>
              <a:t> yang </a:t>
            </a:r>
            <a:r>
              <a:rPr lang="en-US" sz="2400" b="1" i="1" dirty="0" err="1">
                <a:latin typeface="Broadway BT" pitchFamily="82" charset="0"/>
              </a:rPr>
              <a:t>lambat</a:t>
            </a:r>
            <a:r>
              <a:rPr lang="en-US" sz="2400" b="1" i="1" dirty="0">
                <a:latin typeface="Broadway BT" pitchFamily="82" charset="0"/>
              </a:rPr>
              <a:t> </a:t>
            </a:r>
            <a:r>
              <a:rPr lang="en-US" sz="2400" b="1" i="1" dirty="0" err="1">
                <a:latin typeface="Broadway BT" pitchFamily="82" charset="0"/>
              </a:rPr>
              <a:t>dan</a:t>
            </a:r>
            <a:r>
              <a:rPr lang="en-US" sz="2400" b="1" i="1" dirty="0">
                <a:latin typeface="Broadway BT" pitchFamily="82" charset="0"/>
              </a:rPr>
              <a:t> </a:t>
            </a:r>
            <a:r>
              <a:rPr lang="en-US" sz="2400" b="1" i="1" dirty="0" err="1">
                <a:latin typeface="Broadway BT" pitchFamily="82" charset="0"/>
              </a:rPr>
              <a:t>cepat</a:t>
            </a:r>
            <a:endParaRPr lang="en-US" sz="2400" b="1" i="1" dirty="0">
              <a:latin typeface="Broadway BT" pitchFamily="82" charset="0"/>
            </a:endParaRPr>
          </a:p>
          <a:p>
            <a:pPr marL="609600" indent="-609600">
              <a:buFont typeface="Wingdings" pitchFamily="2" charset="2"/>
              <a:buNone/>
            </a:pPr>
            <a:endParaRPr lang="en-US" sz="2400" dirty="0">
              <a:latin typeface="Broadway BT" pitchFamily="82" charset="0"/>
              <a:sym typeface="Wingdings" pitchFamily="2" charset="2"/>
            </a:endParaRPr>
          </a:p>
          <a:p>
            <a:pPr marL="609600" indent="-609600">
              <a:buFont typeface="Wingdings" pitchFamily="2" charset="2"/>
              <a:buNone/>
            </a:pPr>
            <a:r>
              <a:rPr lang="en-US" sz="2400" b="1" dirty="0">
                <a:latin typeface="Broadway BT" pitchFamily="82" charset="0"/>
              </a:rPr>
              <a:t>1. </a:t>
            </a:r>
            <a:r>
              <a:rPr lang="en-US" sz="2400" b="1" dirty="0" err="1">
                <a:latin typeface="Broadway BT" pitchFamily="82" charset="0"/>
              </a:rPr>
              <a:t>Perubahan</a:t>
            </a:r>
            <a:r>
              <a:rPr lang="en-US" sz="2400" b="1" dirty="0">
                <a:latin typeface="Broadway BT" pitchFamily="82" charset="0"/>
              </a:rPr>
              <a:t> yang </a:t>
            </a:r>
            <a:r>
              <a:rPr lang="en-US" sz="2400" b="1" dirty="0" err="1">
                <a:latin typeface="Broadway BT" pitchFamily="82" charset="0"/>
              </a:rPr>
              <a:t>lambat</a:t>
            </a:r>
            <a:r>
              <a:rPr lang="en-US" sz="2400" b="1" dirty="0">
                <a:latin typeface="Broadway BT" pitchFamily="82" charset="0"/>
              </a:rPr>
              <a:t> ( </a:t>
            </a:r>
            <a:r>
              <a:rPr lang="en-US" sz="2400" b="1" dirty="0" err="1">
                <a:latin typeface="Broadway BT" pitchFamily="82" charset="0"/>
              </a:rPr>
              <a:t>evolusi</a:t>
            </a:r>
            <a:r>
              <a:rPr lang="en-US" sz="2400" b="1" dirty="0">
                <a:latin typeface="Broadway BT" pitchFamily="82" charset="0"/>
              </a:rPr>
              <a:t> )</a:t>
            </a:r>
          </a:p>
          <a:p>
            <a:pPr marL="609600" indent="-609600">
              <a:buFont typeface="Wingdings" pitchFamily="2" charset="2"/>
              <a:buNone/>
            </a:pPr>
            <a:r>
              <a:rPr lang="en-US" sz="2400" dirty="0">
                <a:latin typeface="Broadway BT" pitchFamily="82" charset="0"/>
              </a:rPr>
              <a:t>	</a:t>
            </a:r>
            <a:r>
              <a:rPr lang="en-US" sz="2400" dirty="0" err="1">
                <a:latin typeface="Broadway BT" pitchFamily="82" charset="0"/>
              </a:rPr>
              <a:t>Perubahan</a:t>
            </a:r>
            <a:r>
              <a:rPr lang="en-US" sz="2400" dirty="0">
                <a:latin typeface="Broadway BT" pitchFamily="82" charset="0"/>
              </a:rPr>
              <a:t> yang </a:t>
            </a:r>
            <a:r>
              <a:rPr lang="en-US" sz="2400" dirty="0" err="1">
                <a:latin typeface="Broadway BT" pitchFamily="82" charset="0"/>
              </a:rPr>
              <a:t>biasanya</a:t>
            </a:r>
            <a:r>
              <a:rPr lang="en-US" sz="2400" dirty="0">
                <a:latin typeface="Broadway BT" pitchFamily="82" charset="0"/>
              </a:rPr>
              <a:t> </a:t>
            </a:r>
            <a:r>
              <a:rPr lang="en-US" sz="2400" dirty="0" err="1">
                <a:latin typeface="Broadway BT" pitchFamily="82" charset="0"/>
              </a:rPr>
              <a:t>tak</a:t>
            </a:r>
            <a:r>
              <a:rPr lang="en-US" sz="2400" dirty="0">
                <a:latin typeface="Broadway BT" pitchFamily="82" charset="0"/>
              </a:rPr>
              <a:t> </a:t>
            </a:r>
            <a:r>
              <a:rPr lang="en-US" sz="2400" dirty="0" err="1">
                <a:latin typeface="Broadway BT" pitchFamily="82" charset="0"/>
              </a:rPr>
              <a:t>terencanakan</a:t>
            </a:r>
            <a:r>
              <a:rPr lang="en-US" sz="2400" dirty="0">
                <a:latin typeface="Broadway BT" pitchFamily="82" charset="0"/>
              </a:rPr>
              <a:t>, </a:t>
            </a:r>
          </a:p>
          <a:p>
            <a:pPr marL="609600" indent="-609600">
              <a:buFont typeface="Wingdings" pitchFamily="2" charset="2"/>
              <a:buNone/>
            </a:pPr>
            <a:r>
              <a:rPr lang="en-US" sz="2400" dirty="0">
                <a:latin typeface="Broadway BT" pitchFamily="82" charset="0"/>
              </a:rPr>
              <a:t>     </a:t>
            </a:r>
            <a:r>
              <a:rPr lang="en-US" sz="2400" dirty="0" err="1">
                <a:latin typeface="Broadway BT" pitchFamily="82" charset="0"/>
              </a:rPr>
              <a:t>terjadi</a:t>
            </a:r>
            <a:r>
              <a:rPr lang="en-US" sz="2400" dirty="0">
                <a:latin typeface="Broadway BT" pitchFamily="82" charset="0"/>
              </a:rPr>
              <a:t> </a:t>
            </a:r>
            <a:r>
              <a:rPr lang="en-US" sz="2400" dirty="0" err="1">
                <a:latin typeface="Broadway BT" pitchFamily="82" charset="0"/>
              </a:rPr>
              <a:t>karena</a:t>
            </a:r>
            <a:r>
              <a:rPr lang="en-US" sz="2400" dirty="0">
                <a:latin typeface="Broadway BT" pitchFamily="82" charset="0"/>
              </a:rPr>
              <a:t> </a:t>
            </a:r>
            <a:r>
              <a:rPr lang="en-US" sz="2400" dirty="0" err="1">
                <a:latin typeface="Broadway BT" pitchFamily="82" charset="0"/>
              </a:rPr>
              <a:t>masyarakat</a:t>
            </a:r>
            <a:r>
              <a:rPr lang="en-US" sz="2400" dirty="0">
                <a:latin typeface="Broadway BT" pitchFamily="82" charset="0"/>
              </a:rPr>
              <a:t> </a:t>
            </a:r>
            <a:r>
              <a:rPr lang="en-US" sz="2400" dirty="0" err="1">
                <a:latin typeface="Broadway BT" pitchFamily="82" charset="0"/>
              </a:rPr>
              <a:t>ingin</a:t>
            </a:r>
            <a:r>
              <a:rPr lang="en-US" sz="2400" dirty="0">
                <a:latin typeface="Broadway BT" pitchFamily="82" charset="0"/>
              </a:rPr>
              <a:t> </a:t>
            </a:r>
            <a:r>
              <a:rPr lang="en-US" sz="2400" dirty="0" err="1">
                <a:latin typeface="Broadway BT" pitchFamily="82" charset="0"/>
              </a:rPr>
              <a:t>menyesuaikan</a:t>
            </a:r>
            <a:r>
              <a:rPr lang="en-US" sz="2400" dirty="0">
                <a:latin typeface="Broadway BT" pitchFamily="82" charset="0"/>
              </a:rPr>
              <a:t> </a:t>
            </a:r>
            <a:r>
              <a:rPr lang="en-US" sz="2400" dirty="0" err="1">
                <a:latin typeface="Broadway BT" pitchFamily="82" charset="0"/>
              </a:rPr>
              <a:t>dengan</a:t>
            </a:r>
            <a:r>
              <a:rPr lang="en-US" sz="2400" dirty="0">
                <a:latin typeface="Broadway BT" pitchFamily="82" charset="0"/>
              </a:rPr>
              <a:t> </a:t>
            </a:r>
            <a:r>
              <a:rPr lang="en-US" sz="2400" dirty="0" err="1">
                <a:latin typeface="Broadway BT" pitchFamily="82" charset="0"/>
              </a:rPr>
              <a:t>kebutuhan</a:t>
            </a:r>
            <a:r>
              <a:rPr lang="en-US" sz="2400" dirty="0">
                <a:latin typeface="Broadway BT" pitchFamily="82" charset="0"/>
              </a:rPr>
              <a:t>, </a:t>
            </a:r>
            <a:r>
              <a:rPr lang="en-US" sz="2400" dirty="0" err="1">
                <a:latin typeface="Broadway BT" pitchFamily="82" charset="0"/>
              </a:rPr>
              <a:t>keadaan</a:t>
            </a:r>
            <a:r>
              <a:rPr lang="en-US" sz="2400" dirty="0">
                <a:latin typeface="Broadway BT" pitchFamily="82" charset="0"/>
              </a:rPr>
              <a:t> /</a:t>
            </a:r>
            <a:r>
              <a:rPr lang="en-US" sz="2400" dirty="0" err="1">
                <a:latin typeface="Broadway BT" pitchFamily="82" charset="0"/>
              </a:rPr>
              <a:t>kondisi</a:t>
            </a:r>
            <a:r>
              <a:rPr lang="en-US" sz="2400" dirty="0">
                <a:latin typeface="Broadway BT" pitchFamily="82" charset="0"/>
              </a:rPr>
              <a:t> </a:t>
            </a:r>
            <a:r>
              <a:rPr lang="en-US" sz="2400" dirty="0" err="1">
                <a:latin typeface="Broadway BT" pitchFamily="82" charset="0"/>
              </a:rPr>
              <a:t>baru</a:t>
            </a:r>
            <a:r>
              <a:rPr lang="en-US" sz="2400" dirty="0">
                <a:latin typeface="Broadway BT" pitchFamily="82" charset="0"/>
              </a:rPr>
              <a:t> yang </a:t>
            </a:r>
            <a:r>
              <a:rPr lang="en-US" sz="2400" dirty="0" err="1">
                <a:latin typeface="Broadway BT" pitchFamily="82" charset="0"/>
              </a:rPr>
              <a:t>timbul</a:t>
            </a:r>
            <a:r>
              <a:rPr lang="en-US" sz="2400" dirty="0">
                <a:latin typeface="Broadway BT" pitchFamily="82" charset="0"/>
              </a:rPr>
              <a:t> </a:t>
            </a:r>
            <a:r>
              <a:rPr lang="en-US" sz="2400" dirty="0" err="1">
                <a:latin typeface="Broadway BT" pitchFamily="82" charset="0"/>
              </a:rPr>
              <a:t>sejalan</a:t>
            </a:r>
            <a:r>
              <a:rPr lang="en-US" sz="2400" dirty="0">
                <a:latin typeface="Broadway BT" pitchFamily="82" charset="0"/>
              </a:rPr>
              <a:t> </a:t>
            </a:r>
            <a:r>
              <a:rPr lang="en-US" sz="2400" dirty="0" err="1">
                <a:latin typeface="Broadway BT" pitchFamily="82" charset="0"/>
              </a:rPr>
              <a:t>dengan</a:t>
            </a:r>
            <a:r>
              <a:rPr lang="en-US" sz="2400" dirty="0">
                <a:latin typeface="Broadway BT" pitchFamily="82" charset="0"/>
              </a:rPr>
              <a:t> </a:t>
            </a:r>
            <a:r>
              <a:rPr lang="en-US" sz="2400" dirty="0" err="1">
                <a:latin typeface="Broadway BT" pitchFamily="82" charset="0"/>
              </a:rPr>
              <a:t>pertumbuhan</a:t>
            </a:r>
            <a:r>
              <a:rPr lang="en-US" sz="2400" dirty="0">
                <a:latin typeface="Broadway BT" pitchFamily="82" charset="0"/>
              </a:rPr>
              <a:t> </a:t>
            </a:r>
            <a:r>
              <a:rPr lang="en-US" sz="2400" dirty="0" err="1" smtClean="0">
                <a:latin typeface="Broadway BT" pitchFamily="82" charset="0"/>
              </a:rPr>
              <a:t>masyarakat</a:t>
            </a:r>
            <a:r>
              <a:rPr lang="en-US" sz="2400" dirty="0" smtClean="0">
                <a:latin typeface="Broadway BT" pitchFamily="82" charset="0"/>
              </a:rPr>
              <a:t>.</a:t>
            </a:r>
          </a:p>
          <a:p>
            <a:r>
              <a:rPr lang="en-US" sz="2400" dirty="0" err="1"/>
              <a:t>Perubahan</a:t>
            </a:r>
            <a:r>
              <a:rPr lang="en-US" sz="2400" dirty="0"/>
              <a:t> </a:t>
            </a:r>
            <a:r>
              <a:rPr lang="en-US" sz="2400" dirty="0" err="1"/>
              <a:t>evolusi</a:t>
            </a:r>
            <a:r>
              <a:rPr lang="en-US" sz="2400" dirty="0"/>
              <a:t> </a:t>
            </a:r>
            <a:r>
              <a:rPr lang="en-US" sz="2400" dirty="0" err="1"/>
              <a:t>merupakan</a:t>
            </a:r>
            <a:r>
              <a:rPr lang="en-US" sz="2400" dirty="0"/>
              <a:t> </a:t>
            </a:r>
            <a:r>
              <a:rPr lang="en-US" sz="2400" dirty="0" err="1"/>
              <a:t>perubahan</a:t>
            </a:r>
            <a:r>
              <a:rPr lang="en-US" sz="2400" dirty="0"/>
              <a:t> yang lama </a:t>
            </a:r>
            <a:r>
              <a:rPr lang="en-US" sz="2400" dirty="0" err="1"/>
              <a:t>dengan</a:t>
            </a:r>
            <a:r>
              <a:rPr lang="en-US" sz="2400" dirty="0"/>
              <a:t> </a:t>
            </a:r>
            <a:r>
              <a:rPr lang="en-US" sz="2400" dirty="0" err="1"/>
              <a:t>diikuti</a:t>
            </a:r>
            <a:r>
              <a:rPr lang="en-US" sz="2400" dirty="0"/>
              <a:t> </a:t>
            </a:r>
            <a:r>
              <a:rPr lang="en-US" sz="2400" dirty="0" err="1"/>
              <a:t>perubahan</a:t>
            </a:r>
            <a:r>
              <a:rPr lang="en-US" sz="2400" dirty="0"/>
              <a:t> </a:t>
            </a:r>
            <a:r>
              <a:rPr lang="en-US" sz="2400" dirty="0" err="1"/>
              <a:t>kecil</a:t>
            </a:r>
            <a:r>
              <a:rPr lang="en-US" sz="2400" dirty="0"/>
              <a:t>. </a:t>
            </a:r>
            <a:r>
              <a:rPr lang="en-US" sz="2400" dirty="0" err="1"/>
              <a:t>Pada</a:t>
            </a:r>
            <a:r>
              <a:rPr lang="en-US" sz="2400" dirty="0"/>
              <a:t> </a:t>
            </a:r>
            <a:r>
              <a:rPr lang="en-US" sz="2400" dirty="0" err="1"/>
              <a:t>evolusi</a:t>
            </a:r>
            <a:r>
              <a:rPr lang="en-US" sz="2400" dirty="0"/>
              <a:t>, </a:t>
            </a:r>
            <a:r>
              <a:rPr lang="en-US" sz="2400" dirty="0" err="1"/>
              <a:t>perubahan</a:t>
            </a:r>
            <a:r>
              <a:rPr lang="en-US" sz="2400" dirty="0"/>
              <a:t> yang </a:t>
            </a:r>
            <a:r>
              <a:rPr lang="en-US" sz="2400" dirty="0" err="1"/>
              <a:t>terjadi</a:t>
            </a:r>
            <a:r>
              <a:rPr lang="en-US" sz="2400" dirty="0"/>
              <a:t> </a:t>
            </a:r>
            <a:r>
              <a:rPr lang="en-US" sz="2400" dirty="0" err="1"/>
              <a:t>tanpa</a:t>
            </a:r>
            <a:r>
              <a:rPr lang="en-US" sz="2400" dirty="0"/>
              <a:t> </a:t>
            </a:r>
            <a:r>
              <a:rPr lang="en-US" sz="2400" dirty="0" err="1"/>
              <a:t>ada</a:t>
            </a:r>
            <a:r>
              <a:rPr lang="en-US" sz="2400" dirty="0"/>
              <a:t> </a:t>
            </a:r>
            <a:r>
              <a:rPr lang="en-US" sz="2400" dirty="0" err="1"/>
              <a:t>tekanan</a:t>
            </a:r>
            <a:r>
              <a:rPr lang="en-US" sz="2400" dirty="0"/>
              <a:t> </a:t>
            </a:r>
            <a:r>
              <a:rPr lang="en-US" sz="2400" dirty="0" err="1"/>
              <a:t>atau</a:t>
            </a:r>
            <a:r>
              <a:rPr lang="en-US" sz="2400" dirty="0"/>
              <a:t> </a:t>
            </a:r>
            <a:r>
              <a:rPr lang="en-US" sz="2400" dirty="0" err="1"/>
              <a:t>terjadi</a:t>
            </a:r>
            <a:r>
              <a:rPr lang="en-US" sz="2400" dirty="0"/>
              <a:t> </a:t>
            </a:r>
            <a:r>
              <a:rPr lang="en-US" sz="2400" dirty="0" err="1"/>
              <a:t>dengan</a:t>
            </a:r>
            <a:r>
              <a:rPr lang="en-US" sz="2400" dirty="0"/>
              <a:t> </a:t>
            </a:r>
            <a:r>
              <a:rPr lang="en-US" sz="2400" dirty="0" err="1" smtClean="0"/>
              <a:t>sendirinya,Karena</a:t>
            </a:r>
            <a:r>
              <a:rPr lang="en-US" sz="2400" dirty="0" smtClean="0"/>
              <a:t> </a:t>
            </a:r>
            <a:r>
              <a:rPr lang="en-US" sz="2400" dirty="0" err="1" smtClean="0"/>
              <a:t>rakyat</a:t>
            </a:r>
            <a:r>
              <a:rPr lang="en-US" sz="2400" dirty="0" smtClean="0"/>
              <a:t> </a:t>
            </a:r>
            <a:r>
              <a:rPr lang="en-US" sz="2400" dirty="0" err="1"/>
              <a:t>biasanya</a:t>
            </a:r>
            <a:r>
              <a:rPr lang="en-US" sz="2400" dirty="0"/>
              <a:t> </a:t>
            </a:r>
            <a:r>
              <a:rPr lang="en-US" sz="2400" dirty="0" err="1"/>
              <a:t>selalu</a:t>
            </a:r>
            <a:r>
              <a:rPr lang="en-US" sz="2400" dirty="0"/>
              <a:t> </a:t>
            </a:r>
            <a:r>
              <a:rPr lang="en-US" sz="2400" dirty="0" err="1"/>
              <a:t>berusaha</a:t>
            </a:r>
            <a:r>
              <a:rPr lang="en-US" sz="2400" dirty="0"/>
              <a:t> </a:t>
            </a:r>
            <a:r>
              <a:rPr lang="en-US" sz="2400" dirty="0" err="1"/>
              <a:t>menyesuaikan</a:t>
            </a:r>
            <a:r>
              <a:rPr lang="en-US" sz="2400" dirty="0"/>
              <a:t> </a:t>
            </a:r>
            <a:r>
              <a:rPr lang="en-US" sz="2400" dirty="0" err="1"/>
              <a:t>diri</a:t>
            </a:r>
            <a:r>
              <a:rPr lang="en-US" sz="2400" dirty="0"/>
              <a:t> </a:t>
            </a:r>
            <a:r>
              <a:rPr lang="en-US" sz="2400" dirty="0" err="1"/>
              <a:t>dengan</a:t>
            </a:r>
            <a:r>
              <a:rPr lang="en-US" sz="2400" dirty="0"/>
              <a:t> </a:t>
            </a:r>
            <a:r>
              <a:rPr lang="en-US" sz="2400" dirty="0" err="1"/>
              <a:t>keadaan</a:t>
            </a:r>
            <a:r>
              <a:rPr lang="en-US" sz="2400" dirty="0"/>
              <a:t> </a:t>
            </a:r>
            <a:r>
              <a:rPr lang="en-US" sz="2400" dirty="0" err="1"/>
              <a:t>atau</a:t>
            </a:r>
            <a:r>
              <a:rPr lang="en-US" sz="2400" dirty="0"/>
              <a:t> </a:t>
            </a:r>
            <a:r>
              <a:rPr lang="en-US" sz="2400" dirty="0" err="1"/>
              <a:t>kondisi</a:t>
            </a:r>
            <a:r>
              <a:rPr lang="en-US" sz="2400" dirty="0"/>
              <a:t> yang </a:t>
            </a:r>
            <a:r>
              <a:rPr lang="en-US" sz="2400" dirty="0" err="1"/>
              <a:t>baru</a:t>
            </a:r>
            <a:r>
              <a:rPr lang="en-US" sz="2400" dirty="0"/>
              <a:t> </a:t>
            </a:r>
            <a:r>
              <a:rPr lang="en-US" sz="2400" dirty="0" err="1"/>
              <a:t>timbul</a:t>
            </a:r>
            <a:r>
              <a:rPr lang="en-US" sz="2400" dirty="0"/>
              <a:t> di </a:t>
            </a:r>
            <a:r>
              <a:rPr lang="en-US" sz="2400" dirty="0" err="1"/>
              <a:t>lingkungannya</a:t>
            </a:r>
            <a:r>
              <a:rPr lang="en-US" sz="2400" dirty="0"/>
              <a:t>.</a:t>
            </a:r>
          </a:p>
          <a:p>
            <a:r>
              <a:rPr lang="en-US" sz="2400" dirty="0" err="1"/>
              <a:t>Contoh</a:t>
            </a:r>
            <a:r>
              <a:rPr lang="en-US" sz="2400" dirty="0"/>
              <a:t> : </a:t>
            </a:r>
            <a:r>
              <a:rPr lang="en-US" sz="2400" dirty="0" err="1"/>
              <a:t>Perubahan</a:t>
            </a:r>
            <a:r>
              <a:rPr lang="en-US" sz="2400" dirty="0"/>
              <a:t> </a:t>
            </a:r>
            <a:r>
              <a:rPr lang="en-US" sz="2400" dirty="0" err="1"/>
              <a:t>dari</a:t>
            </a:r>
            <a:r>
              <a:rPr lang="en-US" sz="2400" dirty="0"/>
              <a:t> </a:t>
            </a:r>
            <a:r>
              <a:rPr lang="en-US" sz="2400" dirty="0" err="1"/>
              <a:t>masyarakat</a:t>
            </a:r>
            <a:r>
              <a:rPr lang="en-US" sz="2400" dirty="0"/>
              <a:t> </a:t>
            </a:r>
            <a:r>
              <a:rPr lang="en-US" sz="2400" dirty="0" err="1"/>
              <a:t>tradisional</a:t>
            </a:r>
            <a:r>
              <a:rPr lang="en-US" sz="2400" dirty="0"/>
              <a:t> </a:t>
            </a:r>
            <a:r>
              <a:rPr lang="en-US" sz="2400" dirty="0" err="1"/>
              <a:t>ke</a:t>
            </a:r>
            <a:r>
              <a:rPr lang="en-US" sz="2400" dirty="0"/>
              <a:t> modern</a:t>
            </a:r>
            <a:r>
              <a:rPr lang="en-US" sz="2400" dirty="0" smtClean="0"/>
              <a:t>.</a:t>
            </a:r>
          </a:p>
          <a:p>
            <a:r>
              <a:rPr lang="id-ID" sz="2400" dirty="0" smtClean="0"/>
              <a:t>Masy</a:t>
            </a:r>
            <a:r>
              <a:rPr lang="en-US" sz="2400" dirty="0" err="1" smtClean="0"/>
              <a:t>arakat</a:t>
            </a:r>
            <a:r>
              <a:rPr lang="en-US" sz="2400" dirty="0"/>
              <a:t> </a:t>
            </a:r>
            <a:r>
              <a:rPr lang="id-ID" sz="2400" dirty="0" smtClean="0"/>
              <a:t>pemburu </a:t>
            </a:r>
            <a:r>
              <a:rPr lang="id-ID" sz="2400" dirty="0">
                <a:sym typeface="Wingdings" pitchFamily="2" charset="2"/>
              </a:rPr>
              <a:t></a:t>
            </a:r>
            <a:r>
              <a:rPr lang="id-ID" sz="2400" dirty="0"/>
              <a:t> </a:t>
            </a:r>
            <a:r>
              <a:rPr lang="id-ID" sz="2400" dirty="0" smtClean="0"/>
              <a:t>masy</a:t>
            </a:r>
            <a:r>
              <a:rPr lang="en-US" sz="2400" dirty="0" err="1" smtClean="0"/>
              <a:t>arakat</a:t>
            </a:r>
            <a:r>
              <a:rPr lang="en-US" sz="2400" dirty="0" smtClean="0"/>
              <a:t> </a:t>
            </a:r>
            <a:r>
              <a:rPr lang="id-ID" sz="2400" dirty="0" smtClean="0"/>
              <a:t>agraris </a:t>
            </a:r>
            <a:r>
              <a:rPr lang="id-ID" sz="2400" dirty="0">
                <a:sym typeface="Wingdings" pitchFamily="2" charset="2"/>
              </a:rPr>
              <a:t></a:t>
            </a:r>
            <a:r>
              <a:rPr lang="id-ID" sz="2400" dirty="0"/>
              <a:t> masy.industri</a:t>
            </a:r>
            <a:endParaRPr lang="id-ID" sz="2400" b="1" dirty="0"/>
          </a:p>
          <a:p>
            <a:pPr marL="0" indent="0">
              <a:buNone/>
            </a:pPr>
            <a:endParaRPr lang="en-US" sz="2400" dirty="0"/>
          </a:p>
          <a:p>
            <a:pPr marL="609600" indent="-609600">
              <a:buFont typeface="Wingdings" pitchFamily="2" charset="2"/>
              <a:buNone/>
            </a:pPr>
            <a:endParaRPr lang="en-US" sz="2400" dirty="0">
              <a:latin typeface="Broadway BT" pitchFamily="82" charset="0"/>
            </a:endParaRPr>
          </a:p>
          <a:p>
            <a:pPr marL="609600" indent="-609600">
              <a:buFont typeface="Wingdings" pitchFamily="2" charset="2"/>
              <a:buNone/>
            </a:pPr>
            <a:endParaRPr lang="en-US" sz="2400" dirty="0">
              <a:latin typeface="Broadway BT" pitchFamily="82" charset="0"/>
            </a:endParaRPr>
          </a:p>
        </p:txBody>
      </p:sp>
    </p:spTree>
    <p:extLst>
      <p:ext uri="{BB962C8B-B14F-4D97-AF65-F5344CB8AC3E}">
        <p14:creationId xmlns:p14="http://schemas.microsoft.com/office/powerpoint/2010/main" val="3767792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a:off x="533400" y="0"/>
            <a:ext cx="7543800" cy="1295400"/>
          </a:xfrm>
        </p:spPr>
        <p:txBody>
          <a:bodyPr/>
          <a:lstStyle/>
          <a:p>
            <a:r>
              <a:rPr lang="en-US" sz="3300" dirty="0"/>
              <a:t/>
            </a:r>
            <a:br>
              <a:rPr lang="en-US" sz="3300" dirty="0"/>
            </a:br>
            <a:endParaRPr lang="en-US" sz="2800" b="0" dirty="0">
              <a:solidFill>
                <a:schemeClr val="tx1"/>
              </a:solidFill>
            </a:endParaRPr>
          </a:p>
        </p:txBody>
      </p:sp>
      <p:sp>
        <p:nvSpPr>
          <p:cNvPr id="318467" name="Rectangle 3"/>
          <p:cNvSpPr>
            <a:spLocks noGrp="1" noChangeArrowheads="1"/>
          </p:cNvSpPr>
          <p:nvPr>
            <p:ph idx="1"/>
          </p:nvPr>
        </p:nvSpPr>
        <p:spPr>
          <a:xfrm>
            <a:off x="304800" y="304800"/>
            <a:ext cx="8610600" cy="6324600"/>
          </a:xfrm>
        </p:spPr>
        <p:txBody>
          <a:bodyPr/>
          <a:lstStyle/>
          <a:p>
            <a:pPr marL="400050" indent="-400050">
              <a:lnSpc>
                <a:spcPct val="90000"/>
              </a:lnSpc>
              <a:buSzTx/>
              <a:buFont typeface="Wingdings" pitchFamily="2" charset="2"/>
              <a:buAutoNum type="arabicPeriod" startAt="2"/>
            </a:pPr>
            <a:r>
              <a:rPr lang="en-US" sz="4400" b="1" dirty="0" err="1">
                <a:latin typeface="Broadway BT" pitchFamily="82" charset="0"/>
              </a:rPr>
              <a:t>Perubahan</a:t>
            </a:r>
            <a:r>
              <a:rPr lang="en-US" sz="4400" b="1" dirty="0">
                <a:latin typeface="Broadway BT" pitchFamily="82" charset="0"/>
              </a:rPr>
              <a:t> yang </a:t>
            </a:r>
            <a:r>
              <a:rPr lang="en-US" sz="4400" b="1" dirty="0" err="1">
                <a:latin typeface="Broadway BT" pitchFamily="82" charset="0"/>
              </a:rPr>
              <a:t>cepat</a:t>
            </a:r>
            <a:r>
              <a:rPr lang="en-US" sz="4400" b="1" dirty="0">
                <a:latin typeface="Broadway BT" pitchFamily="82" charset="0"/>
              </a:rPr>
              <a:t> (</a:t>
            </a:r>
            <a:r>
              <a:rPr lang="en-US" sz="4400" b="1" dirty="0" err="1">
                <a:latin typeface="Broadway BT" pitchFamily="82" charset="0"/>
              </a:rPr>
              <a:t>revolusioner</a:t>
            </a:r>
            <a:r>
              <a:rPr lang="en-US" sz="4400" b="1" dirty="0" smtClean="0">
                <a:latin typeface="Broadway BT" pitchFamily="82" charset="0"/>
              </a:rPr>
              <a:t>)</a:t>
            </a:r>
          </a:p>
          <a:p>
            <a:pPr marL="0" indent="0">
              <a:lnSpc>
                <a:spcPct val="90000"/>
              </a:lnSpc>
              <a:buSzTx/>
              <a:buNone/>
            </a:pPr>
            <a:endParaRPr lang="en-US" sz="4000" b="1" dirty="0">
              <a:latin typeface="Broadway BT" pitchFamily="82" charset="0"/>
            </a:endParaRPr>
          </a:p>
          <a:p>
            <a:pPr marL="400050" indent="-400050">
              <a:lnSpc>
                <a:spcPct val="90000"/>
              </a:lnSpc>
            </a:pPr>
            <a:r>
              <a:rPr lang="en-US" sz="2600" dirty="0" err="1"/>
              <a:t>Perubahan</a:t>
            </a:r>
            <a:r>
              <a:rPr lang="en-US" sz="2600" dirty="0"/>
              <a:t>/</a:t>
            </a:r>
            <a:r>
              <a:rPr lang="en-US" sz="2600" dirty="0" err="1"/>
              <a:t>pergantian</a:t>
            </a:r>
            <a:r>
              <a:rPr lang="en-US" sz="2600" dirty="0"/>
              <a:t> </a:t>
            </a:r>
            <a:r>
              <a:rPr lang="en-US" sz="2600" dirty="0" err="1"/>
              <a:t>secara</a:t>
            </a:r>
            <a:r>
              <a:rPr lang="en-US" sz="2600" dirty="0"/>
              <a:t> </a:t>
            </a:r>
            <a:r>
              <a:rPr lang="en-US" sz="2600" dirty="0" err="1"/>
              <a:t>cepat</a:t>
            </a:r>
            <a:r>
              <a:rPr lang="en-US" sz="2600" dirty="0"/>
              <a:t> </a:t>
            </a:r>
            <a:r>
              <a:rPr lang="en-US" sz="2600" dirty="0" err="1"/>
              <a:t>terhadap</a:t>
            </a:r>
            <a:r>
              <a:rPr lang="en-US" sz="2600" dirty="0"/>
              <a:t> </a:t>
            </a:r>
            <a:r>
              <a:rPr lang="en-US" sz="2600" dirty="0" err="1"/>
              <a:t>berbagai</a:t>
            </a:r>
            <a:r>
              <a:rPr lang="en-US" sz="2600" dirty="0"/>
              <a:t> </a:t>
            </a:r>
            <a:r>
              <a:rPr lang="en-US" sz="2600" dirty="0" err="1"/>
              <a:t>aspek</a:t>
            </a:r>
            <a:r>
              <a:rPr lang="en-US" sz="2600" dirty="0"/>
              <a:t> </a:t>
            </a:r>
            <a:r>
              <a:rPr lang="en-US" sz="2600" dirty="0" err="1"/>
              <a:t>kehidupan</a:t>
            </a:r>
            <a:r>
              <a:rPr lang="en-US" sz="2600" dirty="0"/>
              <a:t> </a:t>
            </a:r>
            <a:r>
              <a:rPr lang="en-US" sz="2600" dirty="0" err="1"/>
              <a:t>yg</a:t>
            </a:r>
            <a:r>
              <a:rPr lang="en-US" sz="2600" dirty="0"/>
              <a:t> </a:t>
            </a:r>
            <a:r>
              <a:rPr lang="en-US" sz="2600" dirty="0" err="1"/>
              <a:t>penting</a:t>
            </a:r>
            <a:r>
              <a:rPr lang="en-US" sz="2600" dirty="0"/>
              <a:t>.</a:t>
            </a:r>
          </a:p>
          <a:p>
            <a:pPr marL="400050" indent="-400050">
              <a:lnSpc>
                <a:spcPct val="90000"/>
              </a:lnSpc>
            </a:pPr>
            <a:r>
              <a:rPr lang="en-US" sz="2600" dirty="0" err="1"/>
              <a:t>Perubahan</a:t>
            </a:r>
            <a:r>
              <a:rPr lang="en-US" sz="2600" dirty="0"/>
              <a:t> yang </a:t>
            </a:r>
            <a:r>
              <a:rPr lang="en-US" sz="2600" dirty="0" err="1"/>
              <a:t>terjadi</a:t>
            </a:r>
            <a:r>
              <a:rPr lang="en-US" sz="2600" dirty="0"/>
              <a:t> </a:t>
            </a:r>
            <a:r>
              <a:rPr lang="en-US" sz="2600" dirty="0" err="1"/>
              <a:t>secara</a:t>
            </a:r>
            <a:r>
              <a:rPr lang="en-US" sz="2600" dirty="0"/>
              <a:t> </a:t>
            </a:r>
            <a:r>
              <a:rPr lang="en-US" sz="2600" dirty="0" err="1"/>
              <a:t>cepat</a:t>
            </a:r>
            <a:r>
              <a:rPr lang="en-US" sz="2600" dirty="0"/>
              <a:t> </a:t>
            </a:r>
            <a:r>
              <a:rPr lang="en-US" sz="2600" dirty="0" err="1"/>
              <a:t>ini</a:t>
            </a:r>
            <a:r>
              <a:rPr lang="en-US" sz="2600" dirty="0"/>
              <a:t> </a:t>
            </a:r>
            <a:r>
              <a:rPr lang="en-US" sz="2600" dirty="0" err="1"/>
              <a:t>mengenai</a:t>
            </a:r>
            <a:r>
              <a:rPr lang="en-US" sz="2600" dirty="0"/>
              <a:t> </a:t>
            </a:r>
            <a:r>
              <a:rPr lang="en-US" sz="2600" dirty="0" err="1"/>
              <a:t>dasar-dasar</a:t>
            </a:r>
            <a:r>
              <a:rPr lang="en-US" sz="2600" dirty="0"/>
              <a:t> </a:t>
            </a:r>
            <a:r>
              <a:rPr lang="en-US" sz="2600" dirty="0" err="1"/>
              <a:t>atau</a:t>
            </a:r>
            <a:r>
              <a:rPr lang="en-US" sz="2600" dirty="0"/>
              <a:t> </a:t>
            </a:r>
            <a:r>
              <a:rPr lang="en-US" sz="2600" dirty="0" err="1"/>
              <a:t>sendi-sendi</a:t>
            </a:r>
            <a:r>
              <a:rPr lang="en-US" sz="2600" dirty="0"/>
              <a:t> </a:t>
            </a:r>
            <a:r>
              <a:rPr lang="en-US" sz="2600" dirty="0" err="1"/>
              <a:t>pokok</a:t>
            </a:r>
            <a:r>
              <a:rPr lang="en-US" sz="2600" dirty="0"/>
              <a:t> </a:t>
            </a:r>
            <a:r>
              <a:rPr lang="en-US" sz="2600" dirty="0" err="1"/>
              <a:t>kehidupan</a:t>
            </a:r>
            <a:r>
              <a:rPr lang="en-US" sz="2600" dirty="0"/>
              <a:t> </a:t>
            </a:r>
            <a:r>
              <a:rPr lang="en-US" sz="2600" dirty="0" err="1"/>
              <a:t>masy</a:t>
            </a:r>
            <a:r>
              <a:rPr lang="en-US" sz="2600" dirty="0"/>
              <a:t>. </a:t>
            </a:r>
          </a:p>
          <a:p>
            <a:pPr marL="400050" indent="-400050">
              <a:lnSpc>
                <a:spcPct val="90000"/>
              </a:lnSpc>
              <a:buFont typeface="Wingdings" pitchFamily="2" charset="2"/>
              <a:buChar char="à"/>
            </a:pPr>
            <a:r>
              <a:rPr lang="en-US" sz="2600" dirty="0" err="1"/>
              <a:t>Perubahan</a:t>
            </a:r>
            <a:r>
              <a:rPr lang="en-US" sz="2600" dirty="0"/>
              <a:t> </a:t>
            </a:r>
            <a:r>
              <a:rPr lang="en-US" sz="2600" dirty="0" err="1"/>
              <a:t>ini</a:t>
            </a:r>
            <a:r>
              <a:rPr lang="en-US" sz="2600" dirty="0"/>
              <a:t> </a:t>
            </a:r>
            <a:r>
              <a:rPr lang="en-US" sz="2600" dirty="0" err="1"/>
              <a:t>dapat</a:t>
            </a:r>
            <a:r>
              <a:rPr lang="en-US" sz="2600" dirty="0"/>
              <a:t> </a:t>
            </a:r>
            <a:r>
              <a:rPr lang="en-US" sz="2600" dirty="0" err="1"/>
              <a:t>terjadi</a:t>
            </a:r>
            <a:r>
              <a:rPr lang="en-US" sz="2600" dirty="0"/>
              <a:t> </a:t>
            </a:r>
            <a:r>
              <a:rPr lang="en-US" sz="2600" dirty="0" err="1"/>
              <a:t>tanpa</a:t>
            </a:r>
            <a:r>
              <a:rPr lang="en-US" sz="2600" dirty="0"/>
              <a:t> </a:t>
            </a:r>
            <a:r>
              <a:rPr lang="en-US" sz="2600" dirty="0" err="1"/>
              <a:t>rencana</a:t>
            </a:r>
            <a:r>
              <a:rPr lang="en-US" sz="2600" dirty="0"/>
              <a:t>, </a:t>
            </a:r>
          </a:p>
          <a:p>
            <a:pPr marL="400050" indent="-400050">
              <a:lnSpc>
                <a:spcPct val="90000"/>
              </a:lnSpc>
              <a:buFont typeface="Wingdings" pitchFamily="2" charset="2"/>
              <a:buNone/>
            </a:pPr>
            <a:r>
              <a:rPr lang="en-US" sz="2600" dirty="0"/>
              <a:t>   </a:t>
            </a:r>
            <a:r>
              <a:rPr lang="en-US" sz="2600" dirty="0" err="1"/>
              <a:t>tetapi</a:t>
            </a:r>
            <a:r>
              <a:rPr lang="en-US" sz="2600" dirty="0"/>
              <a:t> </a:t>
            </a:r>
            <a:r>
              <a:rPr lang="en-US" sz="2600" dirty="0" err="1"/>
              <a:t>dapat</a:t>
            </a:r>
            <a:r>
              <a:rPr lang="en-US" sz="2600" dirty="0"/>
              <a:t> pula </a:t>
            </a:r>
            <a:r>
              <a:rPr lang="en-US" sz="2600" dirty="0" err="1"/>
              <a:t>direncanakan</a:t>
            </a:r>
            <a:r>
              <a:rPr lang="en-US" sz="2600" dirty="0"/>
              <a:t> </a:t>
            </a:r>
            <a:r>
              <a:rPr lang="en-US" sz="2600" dirty="0" err="1"/>
              <a:t>terlebih</a:t>
            </a:r>
            <a:r>
              <a:rPr lang="en-US" sz="2600" dirty="0"/>
              <a:t> </a:t>
            </a:r>
            <a:r>
              <a:rPr lang="en-US" sz="2600" dirty="0" err="1" smtClean="0"/>
              <a:t>dahulu</a:t>
            </a:r>
            <a:r>
              <a:rPr lang="en-US" sz="2600" dirty="0" smtClean="0"/>
              <a:t>.</a:t>
            </a:r>
          </a:p>
          <a:p>
            <a:pPr marL="400050" indent="-400050">
              <a:lnSpc>
                <a:spcPct val="90000"/>
              </a:lnSpc>
              <a:buFont typeface="Wingdings" pitchFamily="2" charset="2"/>
              <a:buNone/>
            </a:pPr>
            <a:endParaRPr lang="en-US" sz="2600" dirty="0" smtClean="0"/>
          </a:p>
          <a:p>
            <a:pPr marL="400050" indent="-400050">
              <a:lnSpc>
                <a:spcPct val="90000"/>
              </a:lnSpc>
              <a:buFont typeface="Wingdings" pitchFamily="2" charset="2"/>
              <a:buNone/>
            </a:pPr>
            <a:r>
              <a:rPr lang="en-US" sz="2600" dirty="0" err="1" smtClean="0"/>
              <a:t>Misal</a:t>
            </a:r>
            <a:r>
              <a:rPr lang="en-US" sz="2600" dirty="0"/>
              <a:t>:</a:t>
            </a:r>
          </a:p>
          <a:p>
            <a:pPr marL="400050" indent="-400050">
              <a:lnSpc>
                <a:spcPct val="90000"/>
              </a:lnSpc>
              <a:buNone/>
            </a:pPr>
            <a:r>
              <a:rPr lang="id-ID" sz="2800" dirty="0"/>
              <a:t>Alam penjajahan </a:t>
            </a:r>
            <a:r>
              <a:rPr lang="id-ID" sz="2800" dirty="0">
                <a:sym typeface="Wingdings" pitchFamily="2" charset="2"/>
              </a:rPr>
              <a:t></a:t>
            </a:r>
            <a:r>
              <a:rPr lang="id-ID" sz="2800" dirty="0"/>
              <a:t> kemerdekaan </a:t>
            </a:r>
            <a:r>
              <a:rPr lang="id-ID" sz="2800" dirty="0">
                <a:sym typeface="Wingdings" pitchFamily="2" charset="2"/>
              </a:rPr>
              <a:t></a:t>
            </a:r>
            <a:r>
              <a:rPr lang="id-ID" sz="2800" dirty="0"/>
              <a:t> demokrasi liberal </a:t>
            </a:r>
            <a:r>
              <a:rPr lang="id-ID" sz="2800" dirty="0">
                <a:sym typeface="Wingdings" pitchFamily="2" charset="2"/>
              </a:rPr>
              <a:t></a:t>
            </a:r>
            <a:r>
              <a:rPr lang="id-ID" sz="2800" dirty="0"/>
              <a:t> demokrasi terpimpin </a:t>
            </a:r>
            <a:r>
              <a:rPr lang="id-ID" sz="2800" dirty="0">
                <a:sym typeface="Wingdings" pitchFamily="2" charset="2"/>
              </a:rPr>
              <a:t></a:t>
            </a:r>
            <a:r>
              <a:rPr lang="id-ID" sz="2800" dirty="0"/>
              <a:t> OrBa </a:t>
            </a:r>
            <a:r>
              <a:rPr lang="id-ID" sz="2800" dirty="0">
                <a:sym typeface="Wingdings" pitchFamily="2" charset="2"/>
              </a:rPr>
              <a:t></a:t>
            </a:r>
            <a:r>
              <a:rPr lang="id-ID" sz="2800" dirty="0"/>
              <a:t> Reformasi.</a:t>
            </a:r>
            <a:endParaRPr lang="en-US" sz="2600" dirty="0"/>
          </a:p>
          <a:p>
            <a:pPr marL="400050" indent="-400050">
              <a:lnSpc>
                <a:spcPct val="90000"/>
              </a:lnSpc>
            </a:pPr>
            <a:endParaRPr lang="en-US" sz="2600" dirty="0"/>
          </a:p>
        </p:txBody>
      </p:sp>
    </p:spTree>
    <p:extLst>
      <p:ext uri="{BB962C8B-B14F-4D97-AF65-F5344CB8AC3E}">
        <p14:creationId xmlns:p14="http://schemas.microsoft.com/office/powerpoint/2010/main" val="3124685844"/>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85800" y="609600"/>
            <a:ext cx="7966075" cy="685800"/>
          </a:xfrm>
        </p:spPr>
        <p:txBody>
          <a:bodyPr/>
          <a:lstStyle/>
          <a:p>
            <a:r>
              <a:rPr lang="en-US" sz="3600" b="1" dirty="0" err="1">
                <a:solidFill>
                  <a:schemeClr val="bg2"/>
                </a:solidFill>
                <a:effectLst>
                  <a:outerShdw blurRad="38100" dist="38100" dir="2700000" algn="tl">
                    <a:srgbClr val="000000">
                      <a:alpha val="43137"/>
                    </a:srgbClr>
                  </a:outerShdw>
                </a:effectLst>
                <a:latin typeface="Verdana" pitchFamily="34" charset="0"/>
              </a:rPr>
              <a:t>Syarat</a:t>
            </a:r>
            <a:r>
              <a:rPr lang="en-US" sz="3600" b="1" dirty="0">
                <a:solidFill>
                  <a:schemeClr val="bg2"/>
                </a:solidFill>
                <a:effectLst>
                  <a:outerShdw blurRad="38100" dist="38100" dir="2700000" algn="tl">
                    <a:srgbClr val="000000">
                      <a:alpha val="43137"/>
                    </a:srgbClr>
                  </a:outerShdw>
                </a:effectLst>
                <a:latin typeface="Verdana" pitchFamily="34" charset="0"/>
              </a:rPr>
              <a:t> </a:t>
            </a:r>
            <a:r>
              <a:rPr lang="en-US" sz="3600" b="1" dirty="0" err="1">
                <a:solidFill>
                  <a:schemeClr val="bg2"/>
                </a:solidFill>
                <a:effectLst>
                  <a:outerShdw blurRad="38100" dist="38100" dir="2700000" algn="tl">
                    <a:srgbClr val="000000">
                      <a:alpha val="43137"/>
                    </a:srgbClr>
                  </a:outerShdw>
                </a:effectLst>
                <a:latin typeface="Verdana" pitchFamily="34" charset="0"/>
              </a:rPr>
              <a:t>terjadinya</a:t>
            </a:r>
            <a:r>
              <a:rPr lang="en-US" sz="3600" b="1" dirty="0">
                <a:solidFill>
                  <a:schemeClr val="bg2"/>
                </a:solidFill>
                <a:effectLst>
                  <a:outerShdw blurRad="38100" dist="38100" dir="2700000" algn="tl">
                    <a:srgbClr val="000000">
                      <a:alpha val="43137"/>
                    </a:srgbClr>
                  </a:outerShdw>
                </a:effectLst>
                <a:latin typeface="Verdana" pitchFamily="34" charset="0"/>
              </a:rPr>
              <a:t> </a:t>
            </a:r>
            <a:r>
              <a:rPr lang="en-US" sz="3600" b="1" dirty="0" err="1">
                <a:solidFill>
                  <a:schemeClr val="bg2"/>
                </a:solidFill>
                <a:effectLst>
                  <a:outerShdw blurRad="38100" dist="38100" dir="2700000" algn="tl">
                    <a:srgbClr val="000000">
                      <a:alpha val="43137"/>
                    </a:srgbClr>
                  </a:outerShdw>
                </a:effectLst>
                <a:latin typeface="Verdana" pitchFamily="34" charset="0"/>
              </a:rPr>
              <a:t>revolusi</a:t>
            </a:r>
            <a:r>
              <a:rPr lang="en-US" sz="3600" b="1" dirty="0">
                <a:solidFill>
                  <a:schemeClr val="bg2"/>
                </a:solidFill>
                <a:effectLst>
                  <a:outerShdw blurRad="38100" dist="38100" dir="2700000" algn="tl">
                    <a:srgbClr val="000000">
                      <a:alpha val="43137"/>
                    </a:srgbClr>
                  </a:outerShdw>
                </a:effectLst>
                <a:latin typeface="Verdana" pitchFamily="34" charset="0"/>
              </a:rPr>
              <a:t> </a:t>
            </a:r>
            <a:r>
              <a:rPr lang="en-US" sz="3600" b="1" dirty="0" err="1">
                <a:solidFill>
                  <a:schemeClr val="bg2"/>
                </a:solidFill>
                <a:effectLst>
                  <a:outerShdw blurRad="38100" dist="38100" dir="2700000" algn="tl">
                    <a:srgbClr val="000000">
                      <a:alpha val="43137"/>
                    </a:srgbClr>
                  </a:outerShdw>
                </a:effectLst>
                <a:latin typeface="Verdana" pitchFamily="34" charset="0"/>
              </a:rPr>
              <a:t>a.l</a:t>
            </a:r>
            <a:r>
              <a:rPr lang="en-US" sz="3600" b="1" dirty="0">
                <a:solidFill>
                  <a:schemeClr val="bg2"/>
                </a:solidFill>
                <a:effectLst>
                  <a:outerShdw blurRad="38100" dist="38100" dir="2700000" algn="tl">
                    <a:srgbClr val="000000">
                      <a:alpha val="43137"/>
                    </a:srgbClr>
                  </a:outerShdw>
                </a:effectLst>
                <a:latin typeface="Verdana" pitchFamily="34" charset="0"/>
              </a:rPr>
              <a:t>. </a:t>
            </a:r>
            <a:r>
              <a:rPr lang="en-US" sz="3400" dirty="0">
                <a:latin typeface="Verdana" pitchFamily="34" charset="0"/>
              </a:rPr>
              <a:t/>
            </a:r>
            <a:br>
              <a:rPr lang="en-US" sz="3400" dirty="0">
                <a:latin typeface="Verdana" pitchFamily="34" charset="0"/>
              </a:rPr>
            </a:br>
            <a:r>
              <a:rPr lang="en-US" sz="3400" dirty="0">
                <a:latin typeface="Verdana" pitchFamily="34" charset="0"/>
              </a:rPr>
              <a:t/>
            </a:r>
            <a:br>
              <a:rPr lang="en-US" sz="3400" dirty="0">
                <a:latin typeface="Verdana" pitchFamily="34" charset="0"/>
              </a:rPr>
            </a:br>
            <a:r>
              <a:rPr lang="en-US" sz="3000" dirty="0">
                <a:latin typeface="Verdana" pitchFamily="34" charset="0"/>
              </a:rPr>
              <a:t/>
            </a:r>
            <a:br>
              <a:rPr lang="en-US" sz="3000" dirty="0">
                <a:latin typeface="Verdana" pitchFamily="34" charset="0"/>
              </a:rPr>
            </a:br>
            <a:r>
              <a:rPr lang="en-US" sz="4000" dirty="0">
                <a:latin typeface="Verdana" pitchFamily="34" charset="0"/>
              </a:rPr>
              <a:t/>
            </a:r>
            <a:br>
              <a:rPr lang="en-US" sz="4000" dirty="0">
                <a:latin typeface="Verdana" pitchFamily="34" charset="0"/>
              </a:rPr>
            </a:br>
            <a:endParaRPr lang="en-US" sz="4000" dirty="0">
              <a:latin typeface="Verdana" pitchFamily="34" charset="0"/>
            </a:endParaRPr>
          </a:p>
        </p:txBody>
      </p:sp>
      <p:sp>
        <p:nvSpPr>
          <p:cNvPr id="78851" name="Rectangle 3"/>
          <p:cNvSpPr>
            <a:spLocks noGrp="1" noChangeArrowheads="1"/>
          </p:cNvSpPr>
          <p:nvPr>
            <p:ph idx="1"/>
          </p:nvPr>
        </p:nvSpPr>
        <p:spPr>
          <a:xfrm>
            <a:off x="0" y="1371600"/>
            <a:ext cx="9144000" cy="5181600"/>
          </a:xfrm>
        </p:spPr>
        <p:txBody>
          <a:bodyPr/>
          <a:lstStyle/>
          <a:p>
            <a:pPr marL="609600" indent="-609600">
              <a:buSzTx/>
              <a:buFont typeface="Wingdings" pitchFamily="2" charset="2"/>
              <a:buAutoNum type="arabicPeriod"/>
            </a:pPr>
            <a:r>
              <a:rPr lang="en-US" dirty="0" err="1"/>
              <a:t>Harus</a:t>
            </a:r>
            <a:r>
              <a:rPr lang="en-US" dirty="0"/>
              <a:t> </a:t>
            </a:r>
            <a:r>
              <a:rPr lang="en-US" dirty="0" err="1"/>
              <a:t>ada</a:t>
            </a:r>
            <a:r>
              <a:rPr lang="en-US" dirty="0"/>
              <a:t> </a:t>
            </a:r>
            <a:r>
              <a:rPr lang="en-US" dirty="0" err="1"/>
              <a:t>keinginan</a:t>
            </a:r>
            <a:r>
              <a:rPr lang="en-US" dirty="0"/>
              <a:t> </a:t>
            </a:r>
            <a:r>
              <a:rPr lang="en-US" dirty="0" err="1"/>
              <a:t>umum</a:t>
            </a:r>
            <a:r>
              <a:rPr lang="en-US" dirty="0"/>
              <a:t> </a:t>
            </a:r>
            <a:r>
              <a:rPr lang="en-US" dirty="0" err="1"/>
              <a:t>untuk</a:t>
            </a:r>
            <a:r>
              <a:rPr lang="en-US" dirty="0"/>
              <a:t> </a:t>
            </a:r>
            <a:r>
              <a:rPr lang="en-US" dirty="0" err="1"/>
              <a:t>mengadakan</a:t>
            </a:r>
            <a:r>
              <a:rPr lang="en-US" dirty="0"/>
              <a:t> </a:t>
            </a:r>
            <a:r>
              <a:rPr lang="en-US" dirty="0" err="1"/>
              <a:t>perubahan</a:t>
            </a:r>
            <a:r>
              <a:rPr lang="en-US" dirty="0"/>
              <a:t>. Hal </a:t>
            </a:r>
            <a:r>
              <a:rPr lang="en-US" dirty="0" err="1"/>
              <a:t>ini</a:t>
            </a:r>
            <a:r>
              <a:rPr lang="en-US" dirty="0"/>
              <a:t> </a:t>
            </a:r>
            <a:r>
              <a:rPr lang="en-US" dirty="0" err="1"/>
              <a:t>diawali</a:t>
            </a:r>
            <a:r>
              <a:rPr lang="en-US" dirty="0"/>
              <a:t> </a:t>
            </a:r>
            <a:r>
              <a:rPr lang="en-US" dirty="0" err="1"/>
              <a:t>dengan</a:t>
            </a:r>
            <a:r>
              <a:rPr lang="en-US" dirty="0"/>
              <a:t> </a:t>
            </a:r>
            <a:r>
              <a:rPr lang="en-US" dirty="0" err="1"/>
              <a:t>adanya</a:t>
            </a:r>
            <a:r>
              <a:rPr lang="en-US" dirty="0"/>
              <a:t> </a:t>
            </a:r>
            <a:r>
              <a:rPr lang="en-US" dirty="0" err="1"/>
              <a:t>perasaan</a:t>
            </a:r>
            <a:r>
              <a:rPr lang="en-US" dirty="0"/>
              <a:t> </a:t>
            </a:r>
            <a:r>
              <a:rPr lang="en-US" dirty="0" err="1"/>
              <a:t>tdk</a:t>
            </a:r>
            <a:r>
              <a:rPr lang="en-US" dirty="0"/>
              <a:t> </a:t>
            </a:r>
            <a:r>
              <a:rPr lang="en-US" dirty="0" err="1"/>
              <a:t>puas</a:t>
            </a:r>
            <a:r>
              <a:rPr lang="en-US" dirty="0"/>
              <a:t> </a:t>
            </a:r>
            <a:r>
              <a:rPr lang="en-US" dirty="0" err="1"/>
              <a:t>terhadap</a:t>
            </a:r>
            <a:r>
              <a:rPr lang="en-US" dirty="0"/>
              <a:t> </a:t>
            </a:r>
            <a:r>
              <a:rPr lang="en-US" dirty="0" err="1"/>
              <a:t>keadaan</a:t>
            </a:r>
            <a:r>
              <a:rPr lang="en-US" dirty="0"/>
              <a:t> yang </a:t>
            </a:r>
            <a:r>
              <a:rPr lang="en-US" dirty="0" err="1"/>
              <a:t>mendorong</a:t>
            </a:r>
            <a:r>
              <a:rPr lang="en-US" dirty="0"/>
              <a:t> </a:t>
            </a:r>
            <a:r>
              <a:rPr lang="en-US" dirty="0" err="1"/>
              <a:t>terjadinya</a:t>
            </a:r>
            <a:r>
              <a:rPr lang="en-US" dirty="0"/>
              <a:t> </a:t>
            </a:r>
            <a:r>
              <a:rPr lang="en-US" dirty="0" err="1"/>
              <a:t>perubahan</a:t>
            </a:r>
            <a:r>
              <a:rPr lang="en-US" dirty="0"/>
              <a:t>.</a:t>
            </a:r>
          </a:p>
          <a:p>
            <a:pPr marL="609600" indent="-609600">
              <a:buSzTx/>
              <a:buFont typeface="Wingdings" pitchFamily="2" charset="2"/>
              <a:buAutoNum type="arabicPeriod"/>
            </a:pPr>
            <a:r>
              <a:rPr lang="en-US" dirty="0" err="1"/>
              <a:t>Adanya</a:t>
            </a:r>
            <a:r>
              <a:rPr lang="en-US" dirty="0"/>
              <a:t> </a:t>
            </a:r>
            <a:r>
              <a:rPr lang="en-US" dirty="0" err="1"/>
              <a:t>seseorang</a:t>
            </a:r>
            <a:r>
              <a:rPr lang="en-US" dirty="0"/>
              <a:t>/</a:t>
            </a:r>
            <a:r>
              <a:rPr lang="en-US" dirty="0" err="1"/>
              <a:t>sekelompok</a:t>
            </a:r>
            <a:r>
              <a:rPr lang="en-US" dirty="0"/>
              <a:t> orang yang  </a:t>
            </a:r>
            <a:r>
              <a:rPr lang="en-US" dirty="0" err="1"/>
              <a:t>dianggap</a:t>
            </a:r>
            <a:r>
              <a:rPr lang="en-US" dirty="0"/>
              <a:t> </a:t>
            </a:r>
            <a:r>
              <a:rPr lang="en-US" dirty="0" err="1"/>
              <a:t>mampu</a:t>
            </a:r>
            <a:r>
              <a:rPr lang="en-US" dirty="0"/>
              <a:t> </a:t>
            </a:r>
            <a:r>
              <a:rPr lang="en-US" dirty="0" err="1"/>
              <a:t>memimpin</a:t>
            </a:r>
            <a:r>
              <a:rPr lang="en-US" dirty="0"/>
              <a:t> </a:t>
            </a:r>
            <a:r>
              <a:rPr lang="en-US" dirty="0" err="1"/>
              <a:t>masyarakat</a:t>
            </a:r>
            <a:r>
              <a:rPr lang="en-US" dirty="0"/>
              <a:t> .</a:t>
            </a:r>
          </a:p>
          <a:p>
            <a:pPr marL="609600" indent="-609600">
              <a:buSzTx/>
              <a:buFont typeface="Wingdings" pitchFamily="2" charset="2"/>
              <a:buAutoNum type="arabicPeriod"/>
            </a:pPr>
            <a:r>
              <a:rPr lang="en-US" dirty="0" err="1"/>
              <a:t>Pemimpin</a:t>
            </a:r>
            <a:r>
              <a:rPr lang="en-US" dirty="0"/>
              <a:t> </a:t>
            </a:r>
            <a:r>
              <a:rPr lang="en-US" dirty="0" err="1"/>
              <a:t>tsbt</a:t>
            </a:r>
            <a:r>
              <a:rPr lang="en-US" dirty="0"/>
              <a:t> </a:t>
            </a:r>
            <a:r>
              <a:rPr lang="en-US" dirty="0" err="1"/>
              <a:t>mampu</a:t>
            </a:r>
            <a:r>
              <a:rPr lang="en-US" dirty="0"/>
              <a:t> </a:t>
            </a:r>
            <a:r>
              <a:rPr lang="en-US" dirty="0" err="1"/>
              <a:t>menampung</a:t>
            </a:r>
            <a:r>
              <a:rPr lang="en-US" dirty="0"/>
              <a:t> </a:t>
            </a:r>
            <a:r>
              <a:rPr lang="en-US" dirty="0" err="1"/>
              <a:t>keinginan</a:t>
            </a:r>
            <a:r>
              <a:rPr lang="en-US" dirty="0"/>
              <a:t> </a:t>
            </a:r>
            <a:r>
              <a:rPr lang="en-US" dirty="0" err="1"/>
              <a:t>dan</a:t>
            </a:r>
            <a:r>
              <a:rPr lang="en-US" dirty="0"/>
              <a:t> </a:t>
            </a:r>
            <a:r>
              <a:rPr lang="en-US" dirty="0" err="1"/>
              <a:t>aspirasi</a:t>
            </a:r>
            <a:r>
              <a:rPr lang="en-US" dirty="0"/>
              <a:t> </a:t>
            </a:r>
            <a:r>
              <a:rPr lang="en-US" dirty="0" err="1"/>
              <a:t>warga</a:t>
            </a:r>
            <a:r>
              <a:rPr lang="en-US" dirty="0"/>
              <a:t> </a:t>
            </a:r>
            <a:r>
              <a:rPr lang="en-US" dirty="0" err="1"/>
              <a:t>yg</a:t>
            </a:r>
            <a:r>
              <a:rPr lang="en-US" dirty="0"/>
              <a:t> </a:t>
            </a:r>
            <a:r>
              <a:rPr lang="en-US" dirty="0" err="1"/>
              <a:t>dirumuskan</a:t>
            </a:r>
            <a:r>
              <a:rPr lang="en-US" dirty="0"/>
              <a:t> </a:t>
            </a:r>
            <a:r>
              <a:rPr lang="en-US" dirty="0" err="1"/>
              <a:t>ke</a:t>
            </a:r>
            <a:r>
              <a:rPr lang="en-US" dirty="0"/>
              <a:t> </a:t>
            </a:r>
            <a:r>
              <a:rPr lang="en-US" dirty="0" err="1"/>
              <a:t>dalam</a:t>
            </a:r>
            <a:r>
              <a:rPr lang="en-US" dirty="0"/>
              <a:t>  program </a:t>
            </a:r>
            <a:r>
              <a:rPr lang="en-US" dirty="0" err="1"/>
              <a:t>perubahan</a:t>
            </a:r>
            <a:endParaRPr lang="en-US" dirty="0"/>
          </a:p>
          <a:p>
            <a:pPr marL="609600" indent="-609600">
              <a:buSzTx/>
              <a:buFont typeface="Wingdings" pitchFamily="2" charset="2"/>
              <a:buAutoNum type="arabicPeriod"/>
            </a:pPr>
            <a:endParaRPr lang="en-US" dirty="0"/>
          </a:p>
          <a:p>
            <a:pPr marL="609600" indent="-609600">
              <a:buFont typeface="Wingdings" pitchFamily="2" charset="2"/>
              <a:buNone/>
            </a:pPr>
            <a:endParaRPr lang="en-US" dirty="0"/>
          </a:p>
          <a:p>
            <a:pPr marL="609600" indent="-609600"/>
            <a:endParaRPr lang="en-US" dirty="0"/>
          </a:p>
        </p:txBody>
      </p:sp>
    </p:spTree>
    <p:extLst>
      <p:ext uri="{BB962C8B-B14F-4D97-AF65-F5344CB8AC3E}">
        <p14:creationId xmlns:p14="http://schemas.microsoft.com/office/powerpoint/2010/main" val="1213205689"/>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228600" y="122238"/>
            <a:ext cx="8839200" cy="1096962"/>
          </a:xfrm>
        </p:spPr>
        <p:txBody>
          <a:bodyPr/>
          <a:lstStyle/>
          <a:p>
            <a:r>
              <a:rPr lang="en-US" sz="3500" dirty="0">
                <a:solidFill>
                  <a:schemeClr val="bg2"/>
                </a:solidFill>
                <a:effectLst>
                  <a:outerShdw blurRad="38100" dist="38100" dir="2700000" algn="tl">
                    <a:srgbClr val="000000">
                      <a:alpha val="43137"/>
                    </a:srgbClr>
                  </a:outerShdw>
                </a:effectLst>
              </a:rPr>
              <a:t>2. </a:t>
            </a:r>
            <a:r>
              <a:rPr lang="en-US" sz="4400" i="1" dirty="0" err="1">
                <a:solidFill>
                  <a:schemeClr val="bg2"/>
                </a:solidFill>
                <a:effectLst>
                  <a:outerShdw blurRad="38100" dist="38100" dir="2700000" algn="tl">
                    <a:srgbClr val="000000">
                      <a:alpha val="43137"/>
                    </a:srgbClr>
                  </a:outerShdw>
                </a:effectLst>
              </a:rPr>
              <a:t>Perubahan</a:t>
            </a:r>
            <a:r>
              <a:rPr lang="en-US" sz="4400" i="1" dirty="0">
                <a:solidFill>
                  <a:schemeClr val="bg2"/>
                </a:solidFill>
                <a:effectLst>
                  <a:outerShdw blurRad="38100" dist="38100" dir="2700000" algn="tl">
                    <a:srgbClr val="000000">
                      <a:alpha val="43137"/>
                    </a:srgbClr>
                  </a:outerShdw>
                </a:effectLst>
              </a:rPr>
              <a:t> Kecil </a:t>
            </a:r>
            <a:r>
              <a:rPr lang="en-US" sz="4400" i="1" dirty="0" err="1">
                <a:solidFill>
                  <a:schemeClr val="bg2"/>
                </a:solidFill>
                <a:effectLst>
                  <a:outerShdw blurRad="38100" dist="38100" dir="2700000" algn="tl">
                    <a:srgbClr val="000000">
                      <a:alpha val="43137"/>
                    </a:srgbClr>
                  </a:outerShdw>
                </a:effectLst>
              </a:rPr>
              <a:t>dan</a:t>
            </a:r>
            <a:r>
              <a:rPr lang="en-US" sz="4400" i="1" dirty="0">
                <a:solidFill>
                  <a:schemeClr val="bg2"/>
                </a:solidFill>
                <a:effectLst>
                  <a:outerShdw blurRad="38100" dist="38100" dir="2700000" algn="tl">
                    <a:srgbClr val="000000">
                      <a:alpha val="43137"/>
                    </a:srgbClr>
                  </a:outerShdw>
                </a:effectLst>
              </a:rPr>
              <a:t> </a:t>
            </a:r>
            <a:r>
              <a:rPr lang="en-US" sz="4400" i="1" dirty="0" err="1">
                <a:solidFill>
                  <a:schemeClr val="bg2"/>
                </a:solidFill>
                <a:effectLst>
                  <a:outerShdw blurRad="38100" dist="38100" dir="2700000" algn="tl">
                    <a:srgbClr val="000000">
                      <a:alpha val="43137"/>
                    </a:srgbClr>
                  </a:outerShdw>
                </a:effectLst>
              </a:rPr>
              <a:t>Perubahan</a:t>
            </a:r>
            <a:r>
              <a:rPr lang="en-US" sz="4400" i="1" dirty="0">
                <a:solidFill>
                  <a:schemeClr val="bg2"/>
                </a:solidFill>
                <a:effectLst>
                  <a:outerShdw blurRad="38100" dist="38100" dir="2700000" algn="tl">
                    <a:srgbClr val="000000">
                      <a:alpha val="43137"/>
                    </a:srgbClr>
                  </a:outerShdw>
                </a:effectLst>
              </a:rPr>
              <a:t> </a:t>
            </a:r>
            <a:r>
              <a:rPr lang="en-US" sz="4400" i="1" dirty="0" err="1" smtClean="0">
                <a:solidFill>
                  <a:schemeClr val="bg2"/>
                </a:solidFill>
                <a:effectLst>
                  <a:outerShdw blurRad="38100" dist="38100" dir="2700000" algn="tl">
                    <a:srgbClr val="000000">
                      <a:alpha val="43137"/>
                    </a:srgbClr>
                  </a:outerShdw>
                </a:effectLst>
              </a:rPr>
              <a:t>Besar</a:t>
            </a:r>
            <a:endParaRPr lang="en-US" sz="4400" i="1" dirty="0">
              <a:solidFill>
                <a:schemeClr val="bg2"/>
              </a:solidFill>
              <a:effectLst>
                <a:outerShdw blurRad="38100" dist="38100" dir="2700000" algn="tl">
                  <a:srgbClr val="000000">
                    <a:alpha val="43137"/>
                  </a:srgbClr>
                </a:outerShdw>
              </a:effectLst>
            </a:endParaRPr>
          </a:p>
        </p:txBody>
      </p:sp>
      <p:sp>
        <p:nvSpPr>
          <p:cNvPr id="91139" name="Rectangle 3"/>
          <p:cNvSpPr>
            <a:spLocks noGrp="1" noChangeArrowheads="1"/>
          </p:cNvSpPr>
          <p:nvPr>
            <p:ph idx="1"/>
          </p:nvPr>
        </p:nvSpPr>
        <p:spPr>
          <a:xfrm>
            <a:off x="0" y="1295400"/>
            <a:ext cx="9144000" cy="5562600"/>
          </a:xfrm>
        </p:spPr>
        <p:txBody>
          <a:bodyPr/>
          <a:lstStyle/>
          <a:p>
            <a:pPr>
              <a:lnSpc>
                <a:spcPct val="90000"/>
              </a:lnSpc>
            </a:pPr>
            <a:r>
              <a:rPr lang="en-US" b="1" i="1">
                <a:latin typeface="Square721 BT" pitchFamily="34" charset="0"/>
              </a:rPr>
              <a:t>Perubahan kecil</a:t>
            </a:r>
          </a:p>
          <a:p>
            <a:pPr>
              <a:lnSpc>
                <a:spcPct val="90000"/>
              </a:lnSpc>
              <a:buFont typeface="Wingdings" pitchFamily="2" charset="2"/>
              <a:buChar char="à"/>
            </a:pPr>
            <a:r>
              <a:rPr lang="en-US">
                <a:sym typeface="Wingdings" pitchFamily="2" charset="2"/>
              </a:rPr>
              <a:t>Perubahan yang terjadi tidak membawa pengaruh langsung atau berarti dalam masyarakat</a:t>
            </a:r>
          </a:p>
          <a:p>
            <a:pPr>
              <a:lnSpc>
                <a:spcPct val="90000"/>
              </a:lnSpc>
              <a:buFont typeface="Wingdings" pitchFamily="2" charset="2"/>
              <a:buChar char="à"/>
            </a:pPr>
            <a:r>
              <a:rPr lang="en-US"/>
              <a:t>Perubahan mode pakaian </a:t>
            </a:r>
            <a:r>
              <a:rPr lang="en-US">
                <a:sym typeface="Wingdings" pitchFamily="2" charset="2"/>
              </a:rPr>
              <a:t> tidak mengakibatkan perubahan pada lembaga kemasyarakatan. </a:t>
            </a:r>
            <a:endParaRPr lang="en-US"/>
          </a:p>
          <a:p>
            <a:pPr>
              <a:lnSpc>
                <a:spcPct val="90000"/>
              </a:lnSpc>
            </a:pPr>
            <a:r>
              <a:rPr lang="en-US" b="1" i="1">
                <a:latin typeface="Square721 BT" pitchFamily="34" charset="0"/>
              </a:rPr>
              <a:t>Perubahan besar</a:t>
            </a:r>
          </a:p>
          <a:p>
            <a:pPr>
              <a:lnSpc>
                <a:spcPct val="90000"/>
              </a:lnSpc>
              <a:buFont typeface="Wingdings" pitchFamily="2" charset="2"/>
              <a:buChar char="à"/>
            </a:pPr>
            <a:r>
              <a:rPr lang="en-US">
                <a:sym typeface="Wingdings" pitchFamily="2" charset="2"/>
              </a:rPr>
              <a:t>Perubahan yang terjadi membawa pengaruh langsung atau berarti dalam masyarakat</a:t>
            </a:r>
          </a:p>
          <a:p>
            <a:pPr>
              <a:lnSpc>
                <a:spcPct val="90000"/>
              </a:lnSpc>
              <a:buFont typeface="Wingdings" pitchFamily="2" charset="2"/>
              <a:buChar char="à"/>
            </a:pPr>
            <a:r>
              <a:rPr lang="en-US">
                <a:sym typeface="Wingdings" pitchFamily="2" charset="2"/>
              </a:rPr>
              <a:t>Industrialisasi yang terjadi pada masyarakat agraris akan membawa pangaruh besar dalam masyarakat. </a:t>
            </a:r>
          </a:p>
        </p:txBody>
      </p:sp>
    </p:spTree>
    <p:extLst>
      <p:ext uri="{BB962C8B-B14F-4D97-AF65-F5344CB8AC3E}">
        <p14:creationId xmlns:p14="http://schemas.microsoft.com/office/powerpoint/2010/main" val="692752984"/>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i="1" dirty="0" smtClean="0">
                <a:solidFill>
                  <a:schemeClr val="tx1"/>
                </a:solidFill>
                <a:latin typeface="Times New Roman"/>
                <a:ea typeface="Times New Roman"/>
                <a:cs typeface="Times New Roman"/>
              </a:rPr>
              <a:t>3. </a:t>
            </a:r>
            <a:r>
              <a:rPr lang="en-US" sz="4000" i="1" dirty="0" err="1" smtClean="0">
                <a:solidFill>
                  <a:schemeClr val="tx1"/>
                </a:solidFill>
                <a:latin typeface="Times New Roman"/>
                <a:ea typeface="Times New Roman"/>
                <a:cs typeface="Times New Roman"/>
              </a:rPr>
              <a:t>Perubahan</a:t>
            </a:r>
            <a:r>
              <a:rPr lang="en-US" sz="4000" i="1" dirty="0" smtClean="0">
                <a:solidFill>
                  <a:schemeClr val="tx1"/>
                </a:solidFill>
                <a:latin typeface="Times New Roman"/>
                <a:ea typeface="Times New Roman"/>
                <a:cs typeface="Times New Roman"/>
              </a:rPr>
              <a:t> </a:t>
            </a:r>
            <a:r>
              <a:rPr lang="en-US" sz="4000" i="1" dirty="0">
                <a:solidFill>
                  <a:schemeClr val="tx1"/>
                </a:solidFill>
                <a:latin typeface="Times New Roman"/>
                <a:ea typeface="Times New Roman"/>
                <a:cs typeface="Times New Roman"/>
              </a:rPr>
              <a:t>yang </a:t>
            </a:r>
            <a:r>
              <a:rPr lang="en-US" sz="4000" i="1" dirty="0" err="1">
                <a:solidFill>
                  <a:schemeClr val="tx1"/>
                </a:solidFill>
                <a:latin typeface="Times New Roman"/>
                <a:ea typeface="Times New Roman"/>
                <a:cs typeface="Times New Roman"/>
              </a:rPr>
              <a:t>Dikehendaki</a:t>
            </a:r>
            <a:r>
              <a:rPr lang="en-US" sz="3600" i="1" dirty="0">
                <a:solidFill>
                  <a:schemeClr val="tx1"/>
                </a:solidFill>
                <a:latin typeface="Calibri"/>
                <a:ea typeface="Calibri"/>
                <a:cs typeface="Times New Roman"/>
              </a:rPr>
              <a:t/>
            </a:r>
            <a:br>
              <a:rPr lang="en-US" sz="3600" i="1" dirty="0">
                <a:solidFill>
                  <a:schemeClr val="tx1"/>
                </a:solidFill>
                <a:latin typeface="Calibri"/>
                <a:ea typeface="Calibri"/>
                <a:cs typeface="Times New Roman"/>
              </a:rPr>
            </a:br>
            <a:endParaRPr lang="en-US" sz="4000" i="1" dirty="0">
              <a:solidFill>
                <a:schemeClr val="tx1"/>
              </a:solidFill>
            </a:endParaRPr>
          </a:p>
        </p:txBody>
      </p:sp>
      <p:sp>
        <p:nvSpPr>
          <p:cNvPr id="3" name="Content Placeholder 2"/>
          <p:cNvSpPr>
            <a:spLocks noGrp="1"/>
          </p:cNvSpPr>
          <p:nvPr>
            <p:ph idx="1"/>
          </p:nvPr>
        </p:nvSpPr>
        <p:spPr/>
        <p:txBody>
          <a:bodyPr/>
          <a:lstStyle/>
          <a:p>
            <a:pPr algn="ctr"/>
            <a:r>
              <a:rPr lang="en-US" sz="2800" u="sng" dirty="0" err="1" smtClean="0">
                <a:solidFill>
                  <a:srgbClr val="008080"/>
                </a:solidFill>
                <a:latin typeface="Times New Roman"/>
                <a:ea typeface="Times New Roman"/>
              </a:rPr>
              <a:t>Perubahan</a:t>
            </a:r>
            <a:r>
              <a:rPr lang="en-US" sz="2800" u="sng" dirty="0" smtClean="0">
                <a:solidFill>
                  <a:srgbClr val="008080"/>
                </a:solidFill>
                <a:latin typeface="Times New Roman"/>
                <a:ea typeface="Times New Roman"/>
              </a:rPr>
              <a:t> </a:t>
            </a:r>
            <a:r>
              <a:rPr lang="en-US" sz="2800" u="sng" dirty="0">
                <a:solidFill>
                  <a:srgbClr val="008080"/>
                </a:solidFill>
                <a:latin typeface="Times New Roman"/>
                <a:ea typeface="Times New Roman"/>
              </a:rPr>
              <a:t>yang </a:t>
            </a:r>
            <a:r>
              <a:rPr lang="en-US" sz="2800" u="sng" dirty="0" err="1">
                <a:solidFill>
                  <a:srgbClr val="008080"/>
                </a:solidFill>
                <a:latin typeface="Times New Roman"/>
                <a:ea typeface="Times New Roman"/>
              </a:rPr>
              <a:t>dikehendaki</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merupakan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perubahan</a:t>
            </a:r>
            <a:r>
              <a:rPr lang="en-US" sz="2800" u="sng" dirty="0">
                <a:solidFill>
                  <a:srgbClr val="008080"/>
                </a:solidFill>
                <a:latin typeface="Times New Roman"/>
                <a:ea typeface="Times New Roman"/>
              </a:rPr>
              <a:t> yang </a:t>
            </a:r>
            <a:r>
              <a:rPr lang="en-US" sz="2800" u="sng" dirty="0" err="1">
                <a:solidFill>
                  <a:srgbClr val="008080"/>
                </a:solidFill>
                <a:latin typeface="Times New Roman"/>
                <a:ea typeface="Times New Roman"/>
              </a:rPr>
              <a:t>sudah</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direncanakan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sebelumnya</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oleh</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pihak-pihak</a:t>
            </a:r>
            <a:r>
              <a:rPr lang="en-US" sz="2800" u="sng" dirty="0">
                <a:solidFill>
                  <a:srgbClr val="008080"/>
                </a:solidFill>
                <a:latin typeface="Times New Roman"/>
                <a:ea typeface="Times New Roman"/>
              </a:rPr>
              <a:t> yang </a:t>
            </a:r>
            <a:r>
              <a:rPr lang="en-US" sz="2800" u="sng" dirty="0" err="1">
                <a:solidFill>
                  <a:srgbClr val="008080"/>
                </a:solidFill>
                <a:latin typeface="Times New Roman"/>
                <a:ea typeface="Times New Roman"/>
              </a:rPr>
              <a:t>hendak</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melakukan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perubahan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dalam</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masyarakat</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Pihak</a:t>
            </a:r>
            <a:r>
              <a:rPr lang="en-US" sz="2800" u="sng" dirty="0">
                <a:solidFill>
                  <a:srgbClr val="008080"/>
                </a:solidFill>
                <a:latin typeface="Times New Roman"/>
                <a:ea typeface="Times New Roman"/>
              </a:rPr>
              <a:t> yang </a:t>
            </a:r>
            <a:r>
              <a:rPr lang="en-US" sz="2800" u="sng" dirty="0" err="1">
                <a:solidFill>
                  <a:srgbClr val="008080"/>
                </a:solidFill>
                <a:latin typeface="Times New Roman"/>
                <a:ea typeface="Times New Roman"/>
              </a:rPr>
              <a:t>menghendaki</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melakukan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perubahan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disebut</a:t>
            </a:r>
            <a:r>
              <a:rPr lang="en-US" sz="2800" u="sng" dirty="0">
                <a:solidFill>
                  <a:srgbClr val="008080"/>
                </a:solidFill>
                <a:latin typeface="Times New Roman"/>
                <a:ea typeface="Times New Roman"/>
              </a:rPr>
              <a:t> </a:t>
            </a:r>
            <a:r>
              <a:rPr lang="en-US" sz="2800" i="1" u="sng" dirty="0">
                <a:solidFill>
                  <a:srgbClr val="008080"/>
                </a:solidFill>
                <a:latin typeface="Times New Roman"/>
                <a:ea typeface="Times New Roman"/>
              </a:rPr>
              <a:t>agent of change</a:t>
            </a:r>
            <a:r>
              <a:rPr lang="en-US" sz="2800" u="sng" dirty="0">
                <a:solidFill>
                  <a:srgbClr val="008080"/>
                </a:solidFill>
                <a:latin typeface="Times New Roman"/>
                <a:ea typeface="Times New Roman"/>
              </a:rPr>
              <a:t>. Agent of Change </a:t>
            </a:r>
            <a:r>
              <a:rPr lang="en-US" sz="2800" u="sng" dirty="0" err="1">
                <a:solidFill>
                  <a:srgbClr val="008080"/>
                </a:solidFill>
                <a:latin typeface="Times New Roman"/>
                <a:ea typeface="Times New Roman"/>
              </a:rPr>
              <a:t>merupakan</a:t>
            </a:r>
            <a:r>
              <a:rPr lang="en-US" sz="2800" u="sng" dirty="0">
                <a:solidFill>
                  <a:srgbClr val="008080"/>
                </a:solidFill>
                <a:latin typeface="Times New Roman"/>
                <a:ea typeface="Times New Roman"/>
              </a:rPr>
              <a:t> orang </a:t>
            </a:r>
            <a:r>
              <a:rPr lang="en-US" sz="2800" u="sng" dirty="0" err="1">
                <a:solidFill>
                  <a:srgbClr val="008080"/>
                </a:solidFill>
                <a:latin typeface="Times New Roman"/>
                <a:ea typeface="Times New Roman"/>
              </a:rPr>
              <a:t>kepercayaan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atau</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pimpinan</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lembaga</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masyarakat</a:t>
            </a:r>
            <a:r>
              <a:rPr lang="en-US" sz="2800" u="sng" dirty="0" smtClean="0">
                <a:solidFill>
                  <a:srgbClr val="008080"/>
                </a:solidFill>
                <a:latin typeface="Times New Roman"/>
                <a:ea typeface="Times New Roman"/>
              </a:rPr>
              <a:t>.</a:t>
            </a:r>
          </a:p>
          <a:p>
            <a:pPr marL="0" indent="0" algn="ctr">
              <a:buNone/>
            </a:pPr>
            <a:r>
              <a:rPr lang="en-US" sz="2800" u="sng" dirty="0">
                <a:solidFill>
                  <a:srgbClr val="008080"/>
                </a:solidFill>
                <a:latin typeface="Times New Roman"/>
                <a:ea typeface="Times New Roman"/>
              </a:rPr>
              <a:t/>
            </a:r>
            <a:br>
              <a:rPr lang="en-US" sz="2800" u="sng" dirty="0">
                <a:solidFill>
                  <a:srgbClr val="008080"/>
                </a:solidFill>
                <a:latin typeface="Times New Roman"/>
                <a:ea typeface="Times New Roman"/>
              </a:rPr>
            </a:br>
            <a:r>
              <a:rPr lang="en-US" sz="2800" u="sng" dirty="0" err="1">
                <a:solidFill>
                  <a:srgbClr val="008080"/>
                </a:solidFill>
                <a:latin typeface="Times New Roman"/>
                <a:ea typeface="Times New Roman"/>
              </a:rPr>
              <a:t>Contoh</a:t>
            </a:r>
            <a:r>
              <a:rPr lang="en-US" sz="2800" u="sng" dirty="0">
                <a:solidFill>
                  <a:srgbClr val="008080"/>
                </a:solidFill>
                <a:latin typeface="Times New Roman"/>
                <a:ea typeface="Times New Roman"/>
              </a:rPr>
              <a:t> : program </a:t>
            </a:r>
            <a:r>
              <a:rPr lang="en-US" sz="2800" u="sng" dirty="0" err="1">
                <a:solidFill>
                  <a:srgbClr val="008080"/>
                </a:solidFill>
                <a:latin typeface="Times New Roman"/>
                <a:ea typeface="Times New Roman"/>
              </a:rPr>
              <a:t>Keluarga</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Berencana</a:t>
            </a:r>
            <a:r>
              <a:rPr lang="en-US" sz="2800" u="sng" dirty="0">
                <a:solidFill>
                  <a:srgbClr val="008080"/>
                </a:solidFill>
                <a:latin typeface="Times New Roman"/>
                <a:ea typeface="Times New Roman"/>
              </a:rPr>
              <a:t>, </a:t>
            </a:r>
            <a:r>
              <a:rPr lang="en-US" sz="2800" u="sng" dirty="0" err="1">
                <a:solidFill>
                  <a:srgbClr val="008080"/>
                </a:solidFill>
                <a:latin typeface="Times New Roman"/>
                <a:ea typeface="Times New Roman"/>
              </a:rPr>
              <a:t>imunisasi</a:t>
            </a:r>
            <a:r>
              <a:rPr lang="en-US" sz="2800" u="sng" dirty="0">
                <a:solidFill>
                  <a:srgbClr val="008080"/>
                </a:solidFill>
                <a:latin typeface="Times New Roman"/>
                <a:ea typeface="Times New Roman"/>
              </a:rPr>
              <a:t>.</a:t>
            </a:r>
            <a:br>
              <a:rPr lang="en-US" sz="2800" u="sng" dirty="0">
                <a:solidFill>
                  <a:srgbClr val="008080"/>
                </a:solidFill>
                <a:latin typeface="Times New Roman"/>
                <a:ea typeface="Times New Roman"/>
              </a:rPr>
            </a:br>
            <a:endParaRPr lang="en-US" sz="2800" dirty="0"/>
          </a:p>
        </p:txBody>
      </p:sp>
    </p:spTree>
    <p:extLst>
      <p:ext uri="{BB962C8B-B14F-4D97-AF65-F5344CB8AC3E}">
        <p14:creationId xmlns:p14="http://schemas.microsoft.com/office/powerpoint/2010/main" val="3189034675"/>
      </p:ext>
    </p:extLst>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TotalTime>
  <Words>775</Words>
  <Application>Microsoft Office PowerPoint</Application>
  <PresentationFormat>On-screen Show (4:3)</PresentationFormat>
  <Paragraphs>138</Paragraphs>
  <Slides>18</Slides>
  <Notes>13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Edge</vt:lpstr>
      <vt:lpstr>PERUBAHAN SOSIAL DAN DAMPAKNYA </vt:lpstr>
      <vt:lpstr>Perubahan Sosial</vt:lpstr>
      <vt:lpstr>PowerPoint Presentation</vt:lpstr>
      <vt:lpstr>PowerPoint Presentation</vt:lpstr>
      <vt:lpstr>Bentuk-bentuk perubahan sosial</vt:lpstr>
      <vt:lpstr> </vt:lpstr>
      <vt:lpstr>Syarat terjadinya revolusi a.l.     </vt:lpstr>
      <vt:lpstr>2. Perubahan Kecil dan Perubahan Besar</vt:lpstr>
      <vt:lpstr>3. Perubahan yang Dikehendaki </vt:lpstr>
      <vt:lpstr>Perubahan yang Tidak Dikehendaki </vt:lpstr>
      <vt:lpstr>Faktor Faktor Penyebab Perubahan  Sosial dan Kebudayaan</vt:lpstr>
      <vt:lpstr>Contoh  Penemuan-penemuan                    baru innovation)</vt:lpstr>
      <vt:lpstr>Lanjutan  Faktor Faktor Penyebab Perubahan Sosial  dan Kebudayaan</vt:lpstr>
      <vt:lpstr>Lanjutan  Faktor Faktor Penyebab Perubahan Sosial  dan Kebudayaan</vt:lpstr>
      <vt:lpstr>PowerPoint Presentation</vt:lpstr>
      <vt:lpstr>PowerPoint Presentation</vt:lpstr>
      <vt:lpstr>PowerPoint Presentation</vt:lpstr>
      <vt:lpstr>Dampak Perubahan Sosial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PERUBAHAN SOSIAL DAN DAMPAKNYA</dc:title>
  <dc:creator>HP</dc:creator>
  <cp:lastModifiedBy>HP</cp:lastModifiedBy>
  <cp:revision>22</cp:revision>
  <dcterms:created xsi:type="dcterms:W3CDTF">2016-12-11T14:16:04Z</dcterms:created>
  <dcterms:modified xsi:type="dcterms:W3CDTF">2016-12-13T02:59:35Z</dcterms:modified>
</cp:coreProperties>
</file>