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8"/>
  </p:notesMasterIdLst>
  <p:sldIdLst>
    <p:sldId id="258" r:id="rId2"/>
    <p:sldId id="350" r:id="rId3"/>
    <p:sldId id="334" r:id="rId4"/>
    <p:sldId id="352" r:id="rId5"/>
    <p:sldId id="353" r:id="rId6"/>
    <p:sldId id="373" r:id="rId7"/>
    <p:sldId id="354" r:id="rId8"/>
    <p:sldId id="355" r:id="rId9"/>
    <p:sldId id="348" r:id="rId10"/>
    <p:sldId id="336" r:id="rId11"/>
    <p:sldId id="337" r:id="rId12"/>
    <p:sldId id="357" r:id="rId13"/>
    <p:sldId id="358" r:id="rId14"/>
    <p:sldId id="359" r:id="rId15"/>
    <p:sldId id="342" r:id="rId16"/>
    <p:sldId id="271" r:id="rId17"/>
    <p:sldId id="272" r:id="rId18"/>
    <p:sldId id="274" r:id="rId19"/>
    <p:sldId id="290" r:id="rId20"/>
    <p:sldId id="291" r:id="rId21"/>
    <p:sldId id="295" r:id="rId22"/>
    <p:sldId id="296" r:id="rId23"/>
    <p:sldId id="297" r:id="rId24"/>
    <p:sldId id="299" r:id="rId25"/>
    <p:sldId id="321" r:id="rId26"/>
    <p:sldId id="323" r:id="rId27"/>
    <p:sldId id="324" r:id="rId28"/>
    <p:sldId id="325" r:id="rId29"/>
    <p:sldId id="326" r:id="rId30"/>
    <p:sldId id="327" r:id="rId31"/>
    <p:sldId id="328" r:id="rId32"/>
    <p:sldId id="329" r:id="rId33"/>
    <p:sldId id="330" r:id="rId34"/>
    <p:sldId id="331" r:id="rId35"/>
    <p:sldId id="332" r:id="rId36"/>
    <p:sldId id="361" r:id="rId37"/>
    <p:sldId id="362" r:id="rId38"/>
    <p:sldId id="363" r:id="rId39"/>
    <p:sldId id="364" r:id="rId40"/>
    <p:sldId id="365" r:id="rId41"/>
    <p:sldId id="366" r:id="rId42"/>
    <p:sldId id="367" r:id="rId43"/>
    <p:sldId id="368" r:id="rId44"/>
    <p:sldId id="369" r:id="rId45"/>
    <p:sldId id="370" r:id="rId46"/>
    <p:sldId id="37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2" autoAdjust="0"/>
    <p:restoredTop sz="94660"/>
  </p:normalViewPr>
  <p:slideViewPr>
    <p:cSldViewPr>
      <p:cViewPr varScale="1">
        <p:scale>
          <a:sx n="69" d="100"/>
          <a:sy n="69" d="100"/>
        </p:scale>
        <p:origin x="-12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2C762-653C-4DBF-AFDF-B9F5D3A3EBCD}" type="datetimeFigureOut">
              <a:rPr lang="en-US" smtClean="0"/>
              <a:t>11/29/2016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D8B14-2B8C-44BE-B865-7996C1CAEF91}" type="slidenum">
              <a:rPr lang="en-US" smtClean="0"/>
              <a:t>‹#›</a:t>
            </a:fld>
            <a:endParaRPr lang="en-US"/>
          </a:p>
        </p:txBody>
      </p:sp>
    </p:spTree>
    <p:extLst>
      <p:ext uri="{BB962C8B-B14F-4D97-AF65-F5344CB8AC3E}">
        <p14:creationId xmlns:p14="http://schemas.microsoft.com/office/powerpoint/2010/main" val="62398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F55C17FD-90D7-4B19-9057-351C56CC08F0}" type="slidenum">
              <a:rPr lang="id-ID"/>
              <a:pPr/>
              <a:t>1</a:t>
            </a:fld>
            <a:endParaRPr lang="id-ID"/>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4A8CBAD4-E26B-4012-94CA-7CFF66E4B33D}" type="slidenum">
              <a:rPr lang="id-ID"/>
              <a:pPr/>
              <a:t>18</a:t>
            </a:fld>
            <a:endParaRPr lang="id-ID"/>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E93B1CF5-4DAF-41D0-9501-B3AF5CF4A2A3}" type="slidenum">
              <a:rPr lang="id-ID"/>
              <a:pPr/>
              <a:t>19</a:t>
            </a:fld>
            <a:endParaRPr lang="id-ID"/>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E93B1CF5-4DAF-41D0-9501-B3AF5CF4A2A3}" type="slidenum">
              <a:rPr lang="id-ID"/>
              <a:pPr/>
              <a:t>20</a:t>
            </a:fld>
            <a:endParaRPr lang="id-ID"/>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64D20F52-9DC0-4CCE-827F-D1C50B93AF2E}" type="slidenum">
              <a:rPr lang="id-ID"/>
              <a:pPr/>
              <a:t>21</a:t>
            </a:fld>
            <a:endParaRPr lang="id-ID"/>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p>
            <a:fld id="{5D62CEB8-1671-4B1A-A50A-67E2A05F3EBE}" type="slidenum">
              <a:rPr lang="id-ID"/>
              <a:pPr/>
              <a:t>22</a:t>
            </a:fld>
            <a:endParaRPr lang="id-ID"/>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8250ED29-E5E9-464A-BD23-4A9845313B0A}" type="slidenum">
              <a:rPr lang="id-ID"/>
              <a:pPr/>
              <a:t>23</a:t>
            </a:fld>
            <a:endParaRPr lang="id-ID"/>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8250ED29-E5E9-464A-BD23-4A9845313B0A}" type="slidenum">
              <a:rPr lang="id-ID"/>
              <a:pPr/>
              <a:t>24</a:t>
            </a:fld>
            <a:endParaRPr lang="id-ID"/>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F0752488-33C9-43DA-8CEA-DAEF9C851366}" type="slidenum">
              <a:rPr lang="id-ID"/>
              <a:pPr/>
              <a:t>2</a:t>
            </a:fld>
            <a:endParaRPr lang="id-ID"/>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A4E7C106-09E0-46DD-9DED-41FFB98F4028}" type="slidenum">
              <a:rPr lang="id-ID"/>
              <a:pPr/>
              <a:t>4</a:t>
            </a:fld>
            <a:endParaRPr lang="id-ID"/>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CA6D46FB-0B9F-47F1-A0C4-FB367268B977}" type="slidenum">
              <a:rPr lang="id-ID"/>
              <a:pPr/>
              <a:t>5</a:t>
            </a:fld>
            <a:endParaRPr lang="id-ID"/>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CCD56E79-0716-43EF-A11E-8AE262CB9972}" type="slidenum">
              <a:rPr lang="id-ID"/>
              <a:pPr/>
              <a:t>7</a:t>
            </a:fld>
            <a:endParaRPr lang="id-ID"/>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788BB92A-1A28-4A65-B29E-262FDC6D9B57}" type="slidenum">
              <a:rPr lang="id-ID"/>
              <a:pPr/>
              <a:t>8</a:t>
            </a:fld>
            <a:endParaRPr lang="id-ID"/>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3D8B14-2B8C-44BE-B865-7996C1CAEF91}" type="slidenum">
              <a:rPr lang="en-US" smtClean="0"/>
              <a:t>12</a:t>
            </a:fld>
            <a:endParaRPr lang="en-US"/>
          </a:p>
        </p:txBody>
      </p:sp>
    </p:spTree>
    <p:extLst>
      <p:ext uri="{BB962C8B-B14F-4D97-AF65-F5344CB8AC3E}">
        <p14:creationId xmlns:p14="http://schemas.microsoft.com/office/powerpoint/2010/main" val="128030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38014ED6-0740-4C88-84FD-DEB40A35D335}" type="slidenum">
              <a:rPr lang="id-ID"/>
              <a:pPr/>
              <a:t>16</a:t>
            </a:fld>
            <a:endParaRPr lang="id-ID"/>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0951FAB1-1058-419E-84B1-EF42EEF9BB6E}" type="slidenum">
              <a:rPr lang="id-ID"/>
              <a:pPr/>
              <a:t>17</a:t>
            </a:fld>
            <a:endParaRPr lang="id-ID"/>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FF5CDA46-CF7C-4564-A091-235EF7277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218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E2F9248A-1FF0-4DB4-BD42-FD6193B24D7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276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7C5DD418-0582-49F5-B753-31F638A31C4E}"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772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59E8D896-2FDE-493B-8AAD-F286E054F1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7770152"/>
      </p:ext>
    </p:extLst>
  </p:cSld>
  <p:clrMapOvr>
    <a:masterClrMapping/>
  </p:clrMapOvr>
  <p:transition spd="slow" advTm="1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E4AD9150-8949-4CEE-B92A-C7FED9A94A1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892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85FDB2F8-489C-4BAD-A8BA-56601CA1DB6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163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F9A83B48-1651-4298-979C-DFF422BC44E7}"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008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81500DE0-44E3-40B2-B8B4-D2742DA1CADF}"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965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53FFC86C-1D23-4022-B913-9A2FFB6F2B4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930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6F174EDC-333E-453C-B74F-E43850DE4A6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060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8E90B658-68D1-43F9-845C-C77AE57C97AE}"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020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3D2E36BF-75B1-4A0F-B8ED-E99A06AE418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3787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98A36BF2-9634-4FEB-9864-7233DCA1C29A}"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9862237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4"/>
          <p:cNvSpPr>
            <a:spLocks noGrp="1" noChangeArrowheads="1"/>
          </p:cNvSpPr>
          <p:nvPr>
            <p:ph type="ctrTitle"/>
          </p:nvPr>
        </p:nvSpPr>
        <p:spPr/>
        <p:txBody>
          <a:bodyPr>
            <a:normAutofit fontScale="90000"/>
          </a:bodyPr>
          <a:lstStyle/>
          <a:p>
            <a:r>
              <a:rPr lang="en-US" sz="5400" b="1" dirty="0" smtClean="0">
                <a:solidFill>
                  <a:srgbClr val="993300"/>
                </a:solidFill>
              </a:rPr>
              <a:t>PENYIMPANGAN SOSIAL</a:t>
            </a:r>
            <a:br>
              <a:rPr lang="en-US" sz="5400" b="1" dirty="0" smtClean="0">
                <a:solidFill>
                  <a:srgbClr val="993300"/>
                </a:solidFill>
              </a:rPr>
            </a:br>
            <a:r>
              <a:rPr lang="en-US" sz="5400" b="1" dirty="0" smtClean="0">
                <a:solidFill>
                  <a:srgbClr val="993300"/>
                </a:solidFill>
              </a:rPr>
              <a:t>PENGENDALIAN SOSIAL</a:t>
            </a:r>
            <a:br>
              <a:rPr lang="en-US" sz="5400" b="1" dirty="0" smtClean="0">
                <a:solidFill>
                  <a:srgbClr val="993300"/>
                </a:solidFill>
              </a:rPr>
            </a:br>
            <a:endParaRPr lang="en-US" sz="5400" b="1" dirty="0" smtClean="0">
              <a:solidFill>
                <a:srgbClr val="003399"/>
              </a:solidFill>
            </a:endParaRPr>
          </a:p>
        </p:txBody>
      </p:sp>
      <p:sp>
        <p:nvSpPr>
          <p:cNvPr id="157699" name="Rectangle 5"/>
          <p:cNvSpPr>
            <a:spLocks noGrp="1" noChangeArrowheads="1"/>
          </p:cNvSpPr>
          <p:nvPr>
            <p:ph type="subTitle" idx="1"/>
          </p:nvPr>
        </p:nvSpPr>
        <p:spPr/>
        <p:txBody>
          <a:bodyPr/>
          <a:lstStyle/>
          <a:p>
            <a:pPr eaLnBrk="1" hangingPunct="1"/>
            <a:endParaRPr lang="en-US" b="1" dirty="0" smtClean="0">
              <a:solidFill>
                <a:srgbClr val="993300"/>
              </a:solidFill>
            </a:endParaRPr>
          </a:p>
        </p:txBody>
      </p:sp>
    </p:spTree>
    <p:extLst>
      <p:ext uri="{BB962C8B-B14F-4D97-AF65-F5344CB8AC3E}">
        <p14:creationId xmlns:p14="http://schemas.microsoft.com/office/powerpoint/2010/main" val="4199582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TEORI PERILAKU MENYIMPANG</a:t>
            </a:r>
          </a:p>
        </p:txBody>
      </p:sp>
      <p:sp>
        <p:nvSpPr>
          <p:cNvPr id="3" name="Content Placeholder 2"/>
          <p:cNvSpPr>
            <a:spLocks noGrp="1"/>
          </p:cNvSpPr>
          <p:nvPr>
            <p:ph sz="half" idx="1"/>
          </p:nvPr>
        </p:nvSpPr>
        <p:spPr>
          <a:xfrm>
            <a:off x="457200" y="1341438"/>
            <a:ext cx="4038600" cy="5183187"/>
          </a:xfrm>
        </p:spPr>
        <p:txBody>
          <a:bodyPr rtlCol="0">
            <a:normAutofit fontScale="92500" lnSpcReduction="10000"/>
          </a:bodyPr>
          <a:lstStyle/>
          <a:p>
            <a:pPr fontAlgn="auto">
              <a:spcAft>
                <a:spcPts val="0"/>
              </a:spcAft>
              <a:buFont typeface="Arial" pitchFamily="34" charset="0"/>
              <a:buChar char="•"/>
              <a:defRPr/>
            </a:pPr>
            <a:r>
              <a:rPr lang="id-ID" b="1" i="1" dirty="0" smtClean="0"/>
              <a:t>Menurut sudut pandang sosiologi:</a:t>
            </a:r>
          </a:p>
          <a:p>
            <a:pPr marL="0" indent="0" fontAlgn="auto">
              <a:spcAft>
                <a:spcPts val="0"/>
              </a:spcAft>
              <a:buFont typeface="Arial" pitchFamily="34" charset="0"/>
              <a:buNone/>
              <a:defRPr/>
            </a:pPr>
            <a:r>
              <a:rPr lang="id-ID" dirty="0" smtClean="0"/>
              <a:t>1. Teori Labeling</a:t>
            </a:r>
          </a:p>
          <a:p>
            <a:pPr fontAlgn="auto">
              <a:spcAft>
                <a:spcPts val="0"/>
              </a:spcAft>
              <a:buFont typeface="Arial" pitchFamily="34" charset="0"/>
              <a:buChar char="•"/>
              <a:defRPr/>
            </a:pPr>
            <a:r>
              <a:rPr lang="id-ID" dirty="0" smtClean="0"/>
              <a:t>Pemberian julukan, cap ataupun etiket kepada seseorang</a:t>
            </a:r>
            <a:endParaRPr lang="id-ID" dirty="0"/>
          </a:p>
          <a:p>
            <a:pPr marL="0" indent="0" fontAlgn="auto">
              <a:spcAft>
                <a:spcPts val="0"/>
              </a:spcAft>
              <a:buFont typeface="Arial" pitchFamily="34" charset="0"/>
              <a:buNone/>
              <a:defRPr/>
            </a:pPr>
            <a:r>
              <a:rPr lang="id-ID" dirty="0" smtClean="0"/>
              <a:t>2. Teori sosialisasi</a:t>
            </a:r>
          </a:p>
          <a:p>
            <a:pPr fontAlgn="auto">
              <a:spcAft>
                <a:spcPts val="0"/>
              </a:spcAft>
              <a:buFont typeface="Arial" pitchFamily="34" charset="0"/>
              <a:buChar char="•"/>
              <a:defRPr/>
            </a:pPr>
            <a:r>
              <a:rPr lang="id-ID" dirty="0" smtClean="0"/>
              <a:t>Seseorang biasanya menghayati nilai-nilai dan norma-norma dari beberapa orang yang dekat dan cocok dengan dirinya.</a:t>
            </a:r>
          </a:p>
        </p:txBody>
      </p:sp>
      <p:sp>
        <p:nvSpPr>
          <p:cNvPr id="4" name="Content Placeholder 3"/>
          <p:cNvSpPr>
            <a:spLocks noGrp="1"/>
          </p:cNvSpPr>
          <p:nvPr>
            <p:ph sz="half" idx="2"/>
          </p:nvPr>
        </p:nvSpPr>
        <p:spPr>
          <a:xfrm>
            <a:off x="4643438" y="1341438"/>
            <a:ext cx="4038600" cy="5040312"/>
          </a:xfrm>
        </p:spPr>
        <p:txBody>
          <a:bodyPr rtlCol="0">
            <a:normAutofit fontScale="92500" lnSpcReduction="10000"/>
          </a:bodyPr>
          <a:lstStyle/>
          <a:p>
            <a:pPr marL="0" indent="0" fontAlgn="auto">
              <a:spcAft>
                <a:spcPts val="0"/>
              </a:spcAft>
              <a:buFont typeface="Arial" pitchFamily="34" charset="0"/>
              <a:buNone/>
              <a:defRPr/>
            </a:pPr>
            <a:r>
              <a:rPr lang="id-ID" dirty="0" smtClean="0"/>
              <a:t>3. Teori pergaulan berbeda</a:t>
            </a:r>
          </a:p>
          <a:p>
            <a:pPr fontAlgn="auto">
              <a:spcAft>
                <a:spcPts val="0"/>
              </a:spcAft>
              <a:buFont typeface="Arial" pitchFamily="34" charset="0"/>
              <a:buChar char="•"/>
              <a:defRPr/>
            </a:pPr>
            <a:r>
              <a:rPr lang="id-ID" dirty="0" smtClean="0"/>
              <a:t>Penyimpangan bersumber dari pergaulan dengan sekelompok orang yang telah menyimpang.</a:t>
            </a:r>
          </a:p>
          <a:p>
            <a:pPr marL="0" indent="0" fontAlgn="auto">
              <a:spcAft>
                <a:spcPts val="0"/>
              </a:spcAft>
              <a:buFont typeface="Arial" pitchFamily="34" charset="0"/>
              <a:buNone/>
              <a:defRPr/>
            </a:pPr>
            <a:r>
              <a:rPr lang="id-ID" dirty="0" smtClean="0"/>
              <a:t>4. Teori anomie</a:t>
            </a:r>
          </a:p>
          <a:p>
            <a:pPr fontAlgn="auto">
              <a:spcAft>
                <a:spcPts val="0"/>
              </a:spcAft>
              <a:buFont typeface="Arial" pitchFamily="34" charset="0"/>
              <a:buChar char="•"/>
              <a:defRPr/>
            </a:pPr>
            <a:r>
              <a:rPr lang="id-ID" dirty="0" smtClean="0"/>
              <a:t>Suatu masyarakat yang anomis tidak mempunyai pedoman mantap yang dapat dipelajari dan dipegang oleh para anggota masyarakatnya.</a:t>
            </a:r>
            <a:endParaRPr lang="id-ID" dirty="0"/>
          </a:p>
        </p:txBody>
      </p:sp>
    </p:spTree>
    <p:extLst>
      <p:ext uri="{BB962C8B-B14F-4D97-AF65-F5344CB8AC3E}">
        <p14:creationId xmlns:p14="http://schemas.microsoft.com/office/powerpoint/2010/main" val="33703789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down)">
                                      <p:cBhvr>
                                        <p:cTn id="35" dur="500"/>
                                        <p:tgtEl>
                                          <p:spTgt spid="4">
                                            <p:txEl>
                                              <p:pRg st="0" end="0"/>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down)">
                                      <p:cBhvr>
                                        <p:cTn id="38" dur="500"/>
                                        <p:tgtEl>
                                          <p:spTgt spid="4">
                                            <p:txEl>
                                              <p:pRg st="1" end="1"/>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down)">
                                      <p:cBhvr>
                                        <p:cTn id="41" dur="500"/>
                                        <p:tgtEl>
                                          <p:spTgt spid="4">
                                            <p:txEl>
                                              <p:pRg st="2" end="2"/>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wipe(down)">
                                      <p:cBhvr>
                                        <p:cTn id="4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id-ID" smtClean="0"/>
              <a:t>TEORI PERILAKU MENYIMPANG</a:t>
            </a:r>
          </a:p>
        </p:txBody>
      </p:sp>
      <p:sp>
        <p:nvSpPr>
          <p:cNvPr id="3" name="Content Placeholder 2"/>
          <p:cNvSpPr>
            <a:spLocks noGrp="1"/>
          </p:cNvSpPr>
          <p:nvPr>
            <p:ph sz="half" idx="1"/>
          </p:nvPr>
        </p:nvSpPr>
        <p:spPr>
          <a:xfrm>
            <a:off x="457200" y="1600200"/>
            <a:ext cx="4038600" cy="4852988"/>
          </a:xfrm>
        </p:spPr>
        <p:txBody>
          <a:bodyPr rtlCol="0">
            <a:normAutofit fontScale="92500" lnSpcReduction="20000"/>
          </a:bodyPr>
          <a:lstStyle/>
          <a:p>
            <a:pPr marL="0" indent="0" fontAlgn="auto">
              <a:spcAft>
                <a:spcPts val="0"/>
              </a:spcAft>
              <a:buNone/>
              <a:defRPr/>
            </a:pPr>
            <a:r>
              <a:rPr lang="id-ID" b="1" i="1" dirty="0" smtClean="0"/>
              <a:t>Berdasarkan sudut pandang Kriminologi</a:t>
            </a:r>
          </a:p>
          <a:p>
            <a:pPr marL="0" indent="0" fontAlgn="auto">
              <a:spcAft>
                <a:spcPts val="0"/>
              </a:spcAft>
              <a:buFont typeface="Arial" pitchFamily="34" charset="0"/>
              <a:buNone/>
              <a:defRPr/>
            </a:pPr>
            <a:r>
              <a:rPr lang="id-ID" dirty="0" smtClean="0"/>
              <a:t>1. Konflik budaya dalam suatu masyarakat</a:t>
            </a:r>
          </a:p>
          <a:p>
            <a:pPr fontAlgn="auto">
              <a:spcAft>
                <a:spcPts val="0"/>
              </a:spcAft>
              <a:buFont typeface="Arial" pitchFamily="34" charset="0"/>
              <a:buChar char="•"/>
              <a:defRPr/>
            </a:pPr>
            <a:r>
              <a:rPr lang="id-ID" dirty="0" smtClean="0"/>
              <a:t>Terjadi konflik budaya etika dalam masy tersebut terdapat sejumlah kebudayaan khusus dimana setiap kebudayaan khusus tersebut senderung tertutup sehingga mengurangi kemungkinan adanya kesepakatan nilai.</a:t>
            </a:r>
            <a:endParaRPr lang="id-ID" dirty="0"/>
          </a:p>
        </p:txBody>
      </p:sp>
      <p:sp>
        <p:nvSpPr>
          <p:cNvPr id="4" name="Content Placeholder 3"/>
          <p:cNvSpPr>
            <a:spLocks noGrp="1"/>
          </p:cNvSpPr>
          <p:nvPr>
            <p:ph sz="half" idx="2"/>
          </p:nvPr>
        </p:nvSpPr>
        <p:spPr>
          <a:xfrm>
            <a:off x="4648200" y="1600200"/>
            <a:ext cx="4038600" cy="4852988"/>
          </a:xfrm>
        </p:spPr>
        <p:txBody>
          <a:bodyPr rtlCol="0">
            <a:normAutofit fontScale="92500" lnSpcReduction="20000"/>
          </a:bodyPr>
          <a:lstStyle/>
          <a:p>
            <a:pPr marL="0" indent="0" fontAlgn="auto">
              <a:spcAft>
                <a:spcPts val="0"/>
              </a:spcAft>
              <a:buFont typeface="Arial" pitchFamily="34" charset="0"/>
              <a:buNone/>
              <a:defRPr/>
            </a:pPr>
            <a:endParaRPr lang="id-ID" dirty="0" smtClean="0"/>
          </a:p>
          <a:p>
            <a:pPr marL="0" indent="0" fontAlgn="auto">
              <a:spcAft>
                <a:spcPts val="0"/>
              </a:spcAft>
              <a:buFont typeface="Arial" pitchFamily="34" charset="0"/>
              <a:buNone/>
              <a:defRPr/>
            </a:pPr>
            <a:r>
              <a:rPr lang="id-ID" dirty="0" smtClean="0"/>
              <a:t>2. Konflik kelas sosial</a:t>
            </a:r>
          </a:p>
          <a:p>
            <a:pPr fontAlgn="auto">
              <a:spcAft>
                <a:spcPts val="0"/>
              </a:spcAft>
              <a:buFont typeface="Arial" pitchFamily="34" charset="0"/>
              <a:buChar char="•"/>
              <a:defRPr/>
            </a:pPr>
            <a:r>
              <a:rPr lang="id-ID" dirty="0" smtClean="0"/>
              <a:t>Orang-orang yang menentang hak-hak istimewa kelas atas dianggap berperilaku menyimpang dan di cap sebagai penjahat.</a:t>
            </a:r>
          </a:p>
          <a:p>
            <a:pPr fontAlgn="auto">
              <a:spcAft>
                <a:spcPts val="0"/>
              </a:spcAft>
              <a:buFont typeface="Arial" pitchFamily="34" charset="0"/>
              <a:buChar char="•"/>
              <a:defRPr/>
            </a:pPr>
            <a:r>
              <a:rPr lang="id-ID" dirty="0" smtClean="0"/>
              <a:t>Terjadi eksploitasi kelas atas terhadap kelas bawah.</a:t>
            </a:r>
            <a:endParaRPr lang="id-ID" dirty="0"/>
          </a:p>
        </p:txBody>
      </p:sp>
    </p:spTree>
    <p:extLst>
      <p:ext uri="{BB962C8B-B14F-4D97-AF65-F5344CB8AC3E}">
        <p14:creationId xmlns:p14="http://schemas.microsoft.com/office/powerpoint/2010/main" val="725123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fontScale="90000"/>
          </a:bodyPr>
          <a:lstStyle/>
          <a:p>
            <a:pPr eaLnBrk="1" hangingPunct="1">
              <a:defRPr/>
            </a:pPr>
            <a:r>
              <a:rPr lang="en-US" sz="3600" b="1" smtClean="0"/>
              <a:t>Bentuk-bentuk Penyimpangan Sosial</a:t>
            </a:r>
            <a:br>
              <a:rPr lang="en-US" sz="3600" b="1" smtClean="0"/>
            </a:br>
            <a:endParaRPr lang="en-US" sz="3600" b="1" smtClean="0"/>
          </a:p>
        </p:txBody>
      </p:sp>
      <p:sp>
        <p:nvSpPr>
          <p:cNvPr id="5125" name="Rectangle 5"/>
          <p:cNvSpPr>
            <a:spLocks noGrp="1" noChangeArrowheads="1"/>
          </p:cNvSpPr>
          <p:nvPr>
            <p:ph sz="half" idx="1"/>
          </p:nvPr>
        </p:nvSpPr>
        <p:spPr>
          <a:xfrm>
            <a:off x="457200" y="1219200"/>
            <a:ext cx="4038600" cy="4906963"/>
          </a:xfrm>
        </p:spPr>
        <p:txBody>
          <a:bodyPr>
            <a:normAutofit/>
          </a:bodyPr>
          <a:lstStyle/>
          <a:p>
            <a:pPr eaLnBrk="1" hangingPunct="1">
              <a:lnSpc>
                <a:spcPct val="80000"/>
              </a:lnSpc>
              <a:buFont typeface="Wingdings" pitchFamily="2" charset="2"/>
              <a:buNone/>
              <a:defRPr/>
            </a:pPr>
            <a:r>
              <a:rPr lang="en-US" sz="1800" b="1" dirty="0" smtClean="0"/>
              <a:t>a. </a:t>
            </a:r>
            <a:r>
              <a:rPr lang="en-US" sz="1800" b="1" dirty="0" err="1" smtClean="0"/>
              <a:t>Penyimpangan</a:t>
            </a:r>
            <a:r>
              <a:rPr lang="en-US" sz="1800" b="1" dirty="0" smtClean="0"/>
              <a:t> primer</a:t>
            </a:r>
            <a:endParaRPr lang="en-US" sz="1800" dirty="0" smtClean="0"/>
          </a:p>
          <a:p>
            <a:pPr eaLnBrk="1" hangingPunct="1">
              <a:lnSpc>
                <a:spcPct val="80000"/>
              </a:lnSpc>
              <a:buFont typeface="Wingdings" pitchFamily="2" charset="2"/>
              <a:buNone/>
              <a:defRPr/>
            </a:pPr>
            <a:r>
              <a:rPr lang="en-US" sz="1800" dirty="0" err="1" smtClean="0"/>
              <a:t>Penyimpangan</a:t>
            </a:r>
            <a:r>
              <a:rPr lang="en-US" sz="1800" dirty="0" smtClean="0"/>
              <a:t> primer </a:t>
            </a:r>
            <a:r>
              <a:rPr lang="en-US" sz="1800" dirty="0" err="1" smtClean="0"/>
              <a:t>adalah</a:t>
            </a:r>
            <a:endParaRPr lang="en-US" sz="1800" dirty="0" smtClean="0"/>
          </a:p>
          <a:p>
            <a:pPr eaLnBrk="1" hangingPunct="1">
              <a:lnSpc>
                <a:spcPct val="80000"/>
              </a:lnSpc>
              <a:buFont typeface="Wingdings" pitchFamily="2" charset="2"/>
              <a:buNone/>
              <a:defRPr/>
            </a:pPr>
            <a:r>
              <a:rPr lang="en-US" sz="1800" dirty="0" err="1" smtClean="0"/>
              <a:t>penyimpangan</a:t>
            </a:r>
            <a:r>
              <a:rPr lang="en-US" sz="1800" dirty="0" smtClean="0"/>
              <a:t> </a:t>
            </a:r>
            <a:r>
              <a:rPr lang="en-US" sz="1800" dirty="0" err="1" smtClean="0"/>
              <a:t>sosial</a:t>
            </a:r>
            <a:r>
              <a:rPr lang="en-US" sz="1800" dirty="0" smtClean="0"/>
              <a:t> yang </a:t>
            </a:r>
            <a:r>
              <a:rPr lang="en-US" sz="1800" dirty="0" err="1" smtClean="0"/>
              <a:t>bersifat</a:t>
            </a:r>
            <a:endParaRPr lang="en-US" sz="1800" dirty="0" smtClean="0"/>
          </a:p>
          <a:p>
            <a:pPr eaLnBrk="1" hangingPunct="1">
              <a:lnSpc>
                <a:spcPct val="80000"/>
              </a:lnSpc>
              <a:buFont typeface="Wingdings" pitchFamily="2" charset="2"/>
              <a:buNone/>
              <a:defRPr/>
            </a:pPr>
            <a:r>
              <a:rPr lang="en-US" sz="1800" dirty="0" err="1" smtClean="0"/>
              <a:t>temporer</a:t>
            </a:r>
            <a:r>
              <a:rPr lang="en-US" sz="1800" dirty="0" smtClean="0"/>
              <a:t> </a:t>
            </a:r>
            <a:r>
              <a:rPr lang="en-US" sz="1800" dirty="0" err="1" smtClean="0"/>
              <a:t>atau</a:t>
            </a:r>
            <a:r>
              <a:rPr lang="en-US" sz="1800" dirty="0" smtClean="0"/>
              <a:t> </a:t>
            </a:r>
            <a:r>
              <a:rPr lang="en-US" sz="1800" dirty="0" err="1" smtClean="0"/>
              <a:t>sementara</a:t>
            </a:r>
            <a:r>
              <a:rPr lang="en-US" sz="1800" dirty="0" smtClean="0"/>
              <a:t> </a:t>
            </a:r>
            <a:r>
              <a:rPr lang="en-US" sz="1800" dirty="0" err="1" smtClean="0"/>
              <a:t>dan</a:t>
            </a:r>
            <a:r>
              <a:rPr lang="en-US" sz="1800" dirty="0" smtClean="0"/>
              <a:t> </a:t>
            </a:r>
            <a:r>
              <a:rPr lang="en-US" sz="1800" dirty="0" err="1" smtClean="0"/>
              <a:t>hanya</a:t>
            </a:r>
            <a:endParaRPr lang="en-US" sz="1800" dirty="0" smtClean="0"/>
          </a:p>
          <a:p>
            <a:pPr eaLnBrk="1" hangingPunct="1">
              <a:lnSpc>
                <a:spcPct val="80000"/>
              </a:lnSpc>
              <a:buFont typeface="Wingdings" pitchFamily="2" charset="2"/>
              <a:buNone/>
              <a:defRPr/>
            </a:pPr>
            <a:r>
              <a:rPr lang="en-US" sz="1800" dirty="0" err="1" smtClean="0"/>
              <a:t>menguasai</a:t>
            </a:r>
            <a:r>
              <a:rPr lang="en-US" sz="1800" dirty="0" smtClean="0"/>
              <a:t> </a:t>
            </a:r>
            <a:r>
              <a:rPr lang="en-US" sz="1800" dirty="0" err="1" smtClean="0"/>
              <a:t>sebagian</a:t>
            </a:r>
            <a:r>
              <a:rPr lang="en-US" sz="1800" dirty="0" smtClean="0"/>
              <a:t> </a:t>
            </a:r>
            <a:r>
              <a:rPr lang="en-US" sz="1800" dirty="0" err="1" smtClean="0"/>
              <a:t>kecil</a:t>
            </a:r>
            <a:r>
              <a:rPr lang="en-US" sz="1800" dirty="0" smtClean="0"/>
              <a:t> </a:t>
            </a:r>
            <a:r>
              <a:rPr lang="en-US" sz="1800" dirty="0" err="1" smtClean="0"/>
              <a:t>kehidupan</a:t>
            </a:r>
            <a:r>
              <a:rPr lang="en-US" sz="1800" dirty="0" smtClean="0"/>
              <a:t> </a:t>
            </a:r>
          </a:p>
          <a:p>
            <a:pPr eaLnBrk="1" hangingPunct="1">
              <a:lnSpc>
                <a:spcPct val="80000"/>
              </a:lnSpc>
              <a:buFont typeface="Wingdings" pitchFamily="2" charset="2"/>
              <a:buNone/>
              <a:defRPr/>
            </a:pPr>
            <a:r>
              <a:rPr lang="en-US" sz="1800" dirty="0" err="1" smtClean="0"/>
              <a:t>seseorang</a:t>
            </a:r>
            <a:r>
              <a:rPr lang="en-US" sz="1800" dirty="0" smtClean="0"/>
              <a:t>.</a:t>
            </a:r>
          </a:p>
          <a:p>
            <a:pPr eaLnBrk="1" hangingPunct="1">
              <a:lnSpc>
                <a:spcPct val="80000"/>
              </a:lnSpc>
              <a:buFont typeface="Wingdings" pitchFamily="2" charset="2"/>
              <a:buNone/>
              <a:defRPr/>
            </a:pPr>
            <a:r>
              <a:rPr lang="en-US" sz="1800" dirty="0" err="1" smtClean="0"/>
              <a:t>Adapun</a:t>
            </a:r>
            <a:r>
              <a:rPr lang="en-US" sz="1800" dirty="0" smtClean="0"/>
              <a:t> </a:t>
            </a:r>
            <a:r>
              <a:rPr lang="en-US" sz="1800" dirty="0" err="1" smtClean="0"/>
              <a:t>ciri-ciri</a:t>
            </a:r>
            <a:r>
              <a:rPr lang="en-US" sz="1800" dirty="0" smtClean="0"/>
              <a:t> </a:t>
            </a:r>
            <a:r>
              <a:rPr lang="en-US" sz="1800" dirty="0" err="1" smtClean="0"/>
              <a:t>penyimpangan</a:t>
            </a:r>
            <a:r>
              <a:rPr lang="en-US" sz="1800" dirty="0" smtClean="0"/>
              <a:t> primer </a:t>
            </a:r>
          </a:p>
          <a:p>
            <a:pPr eaLnBrk="1" hangingPunct="1">
              <a:lnSpc>
                <a:spcPct val="80000"/>
              </a:lnSpc>
              <a:buFont typeface="Wingdings" pitchFamily="2" charset="2"/>
              <a:buNone/>
              <a:defRPr/>
            </a:pPr>
            <a:r>
              <a:rPr lang="en-US" sz="1800" dirty="0" err="1" smtClean="0"/>
              <a:t>adalah</a:t>
            </a:r>
            <a:r>
              <a:rPr lang="en-US" sz="1800" dirty="0" smtClean="0"/>
              <a:t>:</a:t>
            </a:r>
          </a:p>
          <a:p>
            <a:pPr eaLnBrk="1" hangingPunct="1">
              <a:lnSpc>
                <a:spcPct val="80000"/>
              </a:lnSpc>
              <a:buFont typeface="Wingdings" pitchFamily="2" charset="2"/>
              <a:buNone/>
              <a:defRPr/>
            </a:pPr>
            <a:r>
              <a:rPr lang="en-US" sz="1800" dirty="0" smtClean="0"/>
              <a:t>1) </a:t>
            </a:r>
            <a:r>
              <a:rPr lang="en-US" sz="1800" dirty="0" err="1" smtClean="0"/>
              <a:t>Bersifat</a:t>
            </a:r>
            <a:r>
              <a:rPr lang="en-US" sz="1800" dirty="0" smtClean="0"/>
              <a:t> </a:t>
            </a:r>
            <a:r>
              <a:rPr lang="en-US" sz="1800" dirty="0" err="1" smtClean="0"/>
              <a:t>sementara</a:t>
            </a:r>
            <a:r>
              <a:rPr lang="en-US" sz="1800" dirty="0" smtClean="0"/>
              <a:t>.</a:t>
            </a:r>
          </a:p>
          <a:p>
            <a:pPr eaLnBrk="1" hangingPunct="1">
              <a:lnSpc>
                <a:spcPct val="80000"/>
              </a:lnSpc>
              <a:buFont typeface="Wingdings" pitchFamily="2" charset="2"/>
              <a:buNone/>
              <a:defRPr/>
            </a:pPr>
            <a:r>
              <a:rPr lang="en-US" sz="1800" dirty="0" smtClean="0"/>
              <a:t>2) Gaya </a:t>
            </a:r>
            <a:r>
              <a:rPr lang="en-US" sz="1800" dirty="0" err="1" smtClean="0"/>
              <a:t>hidupnya</a:t>
            </a:r>
            <a:r>
              <a:rPr lang="en-US" sz="1800" dirty="0" smtClean="0"/>
              <a:t> </a:t>
            </a:r>
            <a:r>
              <a:rPr lang="en-US" sz="1800" dirty="0" err="1" smtClean="0"/>
              <a:t>tidak</a:t>
            </a:r>
            <a:r>
              <a:rPr lang="en-US" sz="1800" dirty="0" smtClean="0"/>
              <a:t> </a:t>
            </a:r>
            <a:r>
              <a:rPr lang="en-US" sz="1800" dirty="0" err="1" smtClean="0"/>
              <a:t>didominasi</a:t>
            </a:r>
            <a:r>
              <a:rPr lang="en-US" sz="1800" dirty="0" smtClean="0"/>
              <a:t> </a:t>
            </a:r>
            <a:r>
              <a:rPr lang="en-US" sz="1800" dirty="0" err="1" smtClean="0"/>
              <a:t>oleh</a:t>
            </a:r>
            <a:endParaRPr lang="en-US" sz="1800" dirty="0" smtClean="0"/>
          </a:p>
          <a:p>
            <a:pPr eaLnBrk="1" hangingPunct="1">
              <a:lnSpc>
                <a:spcPct val="80000"/>
              </a:lnSpc>
              <a:buFont typeface="Wingdings" pitchFamily="2" charset="2"/>
              <a:buNone/>
              <a:defRPr/>
            </a:pPr>
            <a:r>
              <a:rPr lang="en-US" sz="1800" dirty="0" smtClean="0"/>
              <a:t>    </a:t>
            </a:r>
            <a:r>
              <a:rPr lang="en-US" sz="1800" dirty="0" err="1" smtClean="0"/>
              <a:t>perilaku</a:t>
            </a:r>
            <a:r>
              <a:rPr lang="en-US" sz="1800" dirty="0" smtClean="0"/>
              <a:t> </a:t>
            </a:r>
            <a:r>
              <a:rPr lang="en-US" sz="1800" dirty="0" err="1" smtClean="0"/>
              <a:t>menyimpang</a:t>
            </a:r>
            <a:r>
              <a:rPr lang="en-US" sz="1800" dirty="0" smtClean="0"/>
              <a:t>.</a:t>
            </a:r>
          </a:p>
          <a:p>
            <a:pPr eaLnBrk="1" hangingPunct="1">
              <a:lnSpc>
                <a:spcPct val="80000"/>
              </a:lnSpc>
              <a:buFont typeface="Wingdings" pitchFamily="2" charset="2"/>
              <a:buNone/>
              <a:defRPr/>
            </a:pPr>
            <a:r>
              <a:rPr lang="en-US" sz="1800" dirty="0" smtClean="0"/>
              <a:t>3) </a:t>
            </a:r>
            <a:r>
              <a:rPr lang="en-US" sz="1800" dirty="0" err="1" smtClean="0"/>
              <a:t>Masyarakat</a:t>
            </a:r>
            <a:r>
              <a:rPr lang="en-US" sz="1800" dirty="0" smtClean="0"/>
              <a:t> </a:t>
            </a:r>
            <a:r>
              <a:rPr lang="en-US" sz="1800" dirty="0" err="1" smtClean="0"/>
              <a:t>masih</a:t>
            </a:r>
            <a:r>
              <a:rPr lang="en-US" sz="1800" dirty="0" smtClean="0"/>
              <a:t> </a:t>
            </a:r>
            <a:r>
              <a:rPr lang="en-US" sz="1800" dirty="0" err="1" smtClean="0"/>
              <a:t>Mentolerir</a:t>
            </a:r>
            <a:r>
              <a:rPr lang="en-US" sz="1800" dirty="0" smtClean="0"/>
              <a:t> /</a:t>
            </a:r>
          </a:p>
          <a:p>
            <a:pPr eaLnBrk="1" hangingPunct="1">
              <a:lnSpc>
                <a:spcPct val="80000"/>
              </a:lnSpc>
              <a:buFont typeface="Wingdings" pitchFamily="2" charset="2"/>
              <a:buNone/>
              <a:defRPr/>
            </a:pPr>
            <a:r>
              <a:rPr lang="en-US" sz="1800" dirty="0" smtClean="0"/>
              <a:t>    </a:t>
            </a:r>
            <a:r>
              <a:rPr lang="en-US" sz="1800" dirty="0" err="1" smtClean="0"/>
              <a:t>menerima</a:t>
            </a:r>
            <a:r>
              <a:rPr lang="en-US" sz="1800" dirty="0" smtClean="0"/>
              <a:t>.</a:t>
            </a:r>
          </a:p>
          <a:p>
            <a:pPr eaLnBrk="1" hangingPunct="1">
              <a:lnSpc>
                <a:spcPct val="80000"/>
              </a:lnSpc>
              <a:buFont typeface="Wingdings" pitchFamily="2" charset="2"/>
              <a:buNone/>
              <a:defRPr/>
            </a:pPr>
            <a:r>
              <a:rPr lang="en-US" sz="1800" dirty="0" err="1" smtClean="0"/>
              <a:t>Contoh</a:t>
            </a:r>
            <a:r>
              <a:rPr lang="en-US" sz="1800" dirty="0" smtClean="0"/>
              <a:t> </a:t>
            </a:r>
            <a:r>
              <a:rPr lang="en-US" sz="1800" dirty="0" err="1" smtClean="0"/>
              <a:t>penyimpangan</a:t>
            </a:r>
            <a:r>
              <a:rPr lang="en-US" sz="1800" dirty="0" smtClean="0"/>
              <a:t> primer </a:t>
            </a:r>
            <a:r>
              <a:rPr lang="en-US" sz="1800" dirty="0" err="1" smtClean="0"/>
              <a:t>adalah</a:t>
            </a:r>
            <a:r>
              <a:rPr lang="en-US" sz="1800" dirty="0" smtClean="0"/>
              <a:t> </a:t>
            </a:r>
          </a:p>
          <a:p>
            <a:pPr eaLnBrk="1" hangingPunct="1">
              <a:lnSpc>
                <a:spcPct val="80000"/>
              </a:lnSpc>
              <a:buFont typeface="Wingdings" pitchFamily="2" charset="2"/>
              <a:buNone/>
              <a:defRPr/>
            </a:pPr>
            <a:r>
              <a:rPr lang="en-US" sz="1800" dirty="0" err="1" smtClean="0"/>
              <a:t>siswa</a:t>
            </a:r>
            <a:r>
              <a:rPr lang="en-US" sz="1800" dirty="0" smtClean="0"/>
              <a:t> </a:t>
            </a:r>
            <a:r>
              <a:rPr lang="en-US" sz="1800" dirty="0" err="1" smtClean="0"/>
              <a:t>tidak</a:t>
            </a:r>
            <a:r>
              <a:rPr lang="en-US" sz="1800" dirty="0" smtClean="0"/>
              <a:t> </a:t>
            </a:r>
            <a:r>
              <a:rPr lang="en-US" sz="1800" dirty="0" err="1" smtClean="0"/>
              <a:t>mengenakan</a:t>
            </a:r>
            <a:r>
              <a:rPr lang="en-US" sz="1800" dirty="0" smtClean="0"/>
              <a:t> </a:t>
            </a:r>
            <a:r>
              <a:rPr lang="en-US" sz="1800" dirty="0" err="1" smtClean="0"/>
              <a:t>seragam</a:t>
            </a:r>
            <a:r>
              <a:rPr lang="en-US" sz="1800" dirty="0" smtClean="0"/>
              <a:t> </a:t>
            </a:r>
          </a:p>
          <a:p>
            <a:pPr eaLnBrk="1" hangingPunct="1">
              <a:lnSpc>
                <a:spcPct val="80000"/>
              </a:lnSpc>
              <a:buFont typeface="Wingdings" pitchFamily="2" charset="2"/>
              <a:buNone/>
              <a:defRPr/>
            </a:pPr>
            <a:r>
              <a:rPr lang="en-US" sz="1800" dirty="0" err="1" smtClean="0"/>
              <a:t>lengkap</a:t>
            </a:r>
            <a:r>
              <a:rPr lang="en-US" sz="1800" dirty="0" smtClean="0"/>
              <a:t> </a:t>
            </a:r>
            <a:r>
              <a:rPr lang="en-US" sz="1800" dirty="0" err="1" smtClean="0"/>
              <a:t>saat</a:t>
            </a:r>
            <a:r>
              <a:rPr lang="en-US" sz="1800" dirty="0" smtClean="0"/>
              <a:t> </a:t>
            </a:r>
            <a:r>
              <a:rPr lang="en-US" sz="1800" dirty="0" err="1" smtClean="0"/>
              <a:t>upacara</a:t>
            </a:r>
            <a:r>
              <a:rPr lang="en-US" sz="1800" dirty="0" smtClean="0"/>
              <a:t>, </a:t>
            </a:r>
            <a:r>
              <a:rPr lang="en-US" sz="1800" dirty="0" err="1" smtClean="0"/>
              <a:t>siswa</a:t>
            </a:r>
            <a:r>
              <a:rPr lang="en-US" sz="1800" dirty="0" smtClean="0"/>
              <a:t> </a:t>
            </a:r>
            <a:r>
              <a:rPr lang="en-US" sz="1800" dirty="0" err="1" smtClean="0"/>
              <a:t>tidak</a:t>
            </a:r>
            <a:r>
              <a:rPr lang="en-US" sz="1800" dirty="0" smtClean="0"/>
              <a:t> </a:t>
            </a:r>
          </a:p>
          <a:p>
            <a:pPr eaLnBrk="1" hangingPunct="1">
              <a:lnSpc>
                <a:spcPct val="80000"/>
              </a:lnSpc>
              <a:buFont typeface="Wingdings" pitchFamily="2" charset="2"/>
              <a:buNone/>
              <a:defRPr/>
            </a:pPr>
            <a:r>
              <a:rPr lang="en-US" sz="1800" dirty="0" err="1" smtClean="0"/>
              <a:t>mengerjakan</a:t>
            </a:r>
            <a:r>
              <a:rPr lang="en-US" sz="1800" dirty="0" smtClean="0"/>
              <a:t> </a:t>
            </a:r>
            <a:r>
              <a:rPr lang="en-US" sz="1800" dirty="0" err="1" smtClean="0"/>
              <a:t>tugas</a:t>
            </a:r>
            <a:r>
              <a:rPr lang="en-US" sz="1800" dirty="0" smtClean="0"/>
              <a:t>, </a:t>
            </a:r>
            <a:r>
              <a:rPr lang="en-US" sz="1800" dirty="0" err="1" smtClean="0"/>
              <a:t>dan</a:t>
            </a:r>
            <a:r>
              <a:rPr lang="en-US" sz="1800" dirty="0" smtClean="0"/>
              <a:t> </a:t>
            </a:r>
            <a:r>
              <a:rPr lang="en-US" sz="1800" dirty="0" err="1" smtClean="0"/>
              <a:t>sebagainya</a:t>
            </a:r>
            <a:r>
              <a:rPr lang="en-US" sz="1800" dirty="0" smtClean="0"/>
              <a:t>.</a:t>
            </a:r>
            <a:endParaRPr lang="en-US" sz="1800" b="1" dirty="0" smtClean="0"/>
          </a:p>
          <a:p>
            <a:pPr eaLnBrk="1" hangingPunct="1">
              <a:lnSpc>
                <a:spcPct val="80000"/>
              </a:lnSpc>
              <a:buFont typeface="Wingdings" pitchFamily="2" charset="2"/>
              <a:buNone/>
              <a:defRPr/>
            </a:pPr>
            <a:endParaRPr lang="en-US" sz="1800" dirty="0" smtClean="0"/>
          </a:p>
        </p:txBody>
      </p:sp>
      <p:sp>
        <p:nvSpPr>
          <p:cNvPr id="5126" name="Rectangle 6"/>
          <p:cNvSpPr>
            <a:spLocks noGrp="1" noChangeArrowheads="1"/>
          </p:cNvSpPr>
          <p:nvPr>
            <p:ph sz="half" idx="2"/>
          </p:nvPr>
        </p:nvSpPr>
        <p:spPr>
          <a:xfrm>
            <a:off x="4648200" y="1143000"/>
            <a:ext cx="4038600" cy="4983163"/>
          </a:xfrm>
        </p:spPr>
        <p:txBody>
          <a:bodyPr>
            <a:noAutofit/>
          </a:bodyPr>
          <a:lstStyle/>
          <a:p>
            <a:pPr eaLnBrk="1" hangingPunct="1">
              <a:lnSpc>
                <a:spcPct val="80000"/>
              </a:lnSpc>
              <a:buFont typeface="Wingdings" pitchFamily="2" charset="2"/>
              <a:buNone/>
              <a:defRPr/>
            </a:pPr>
            <a:r>
              <a:rPr lang="en-US" sz="1800" b="1" dirty="0" smtClean="0"/>
              <a:t>b. </a:t>
            </a:r>
            <a:r>
              <a:rPr lang="en-US" sz="1800" b="1" dirty="0" err="1" smtClean="0"/>
              <a:t>Penyimpangan</a:t>
            </a:r>
            <a:r>
              <a:rPr lang="en-US" sz="1800" b="1" dirty="0" smtClean="0"/>
              <a:t> </a:t>
            </a:r>
            <a:r>
              <a:rPr lang="en-US" sz="1800" b="1" dirty="0" err="1" smtClean="0"/>
              <a:t>sekunder</a:t>
            </a:r>
            <a:endParaRPr lang="en-US" sz="1800" dirty="0" smtClean="0"/>
          </a:p>
          <a:p>
            <a:pPr eaLnBrk="1" hangingPunct="1">
              <a:lnSpc>
                <a:spcPct val="80000"/>
              </a:lnSpc>
              <a:buFont typeface="Wingdings" pitchFamily="2" charset="2"/>
              <a:buNone/>
              <a:defRPr/>
            </a:pPr>
            <a:r>
              <a:rPr lang="en-US" sz="1800" dirty="0" err="1" smtClean="0"/>
              <a:t>Penyimpangan</a:t>
            </a:r>
            <a:r>
              <a:rPr lang="en-US" sz="1800" dirty="0" smtClean="0"/>
              <a:t> </a:t>
            </a:r>
            <a:r>
              <a:rPr lang="en-US" sz="1800" dirty="0" err="1" smtClean="0"/>
              <a:t>sekunder</a:t>
            </a:r>
            <a:r>
              <a:rPr lang="en-US" sz="1800" dirty="0" smtClean="0"/>
              <a:t> </a:t>
            </a:r>
            <a:r>
              <a:rPr lang="en-US" sz="1800" dirty="0" err="1" smtClean="0"/>
              <a:t>adalah</a:t>
            </a:r>
            <a:r>
              <a:rPr lang="en-US" sz="1800" dirty="0" smtClean="0"/>
              <a:t> </a:t>
            </a:r>
          </a:p>
          <a:p>
            <a:pPr eaLnBrk="1" hangingPunct="1">
              <a:lnSpc>
                <a:spcPct val="80000"/>
              </a:lnSpc>
              <a:buFont typeface="Wingdings" pitchFamily="2" charset="2"/>
              <a:buNone/>
              <a:defRPr/>
            </a:pPr>
            <a:r>
              <a:rPr lang="en-US" sz="1800" dirty="0" err="1" smtClean="0"/>
              <a:t>perbuatan</a:t>
            </a:r>
            <a:r>
              <a:rPr lang="en-US" sz="1800" dirty="0" smtClean="0"/>
              <a:t> yang </a:t>
            </a:r>
            <a:r>
              <a:rPr lang="en-US" sz="1800" dirty="0" err="1" smtClean="0"/>
              <a:t>dilakukan</a:t>
            </a:r>
            <a:endParaRPr lang="en-US" sz="1800" dirty="0" smtClean="0"/>
          </a:p>
          <a:p>
            <a:pPr eaLnBrk="1" hangingPunct="1">
              <a:lnSpc>
                <a:spcPct val="80000"/>
              </a:lnSpc>
              <a:buFont typeface="Wingdings" pitchFamily="2" charset="2"/>
              <a:buNone/>
              <a:defRPr/>
            </a:pPr>
            <a:r>
              <a:rPr lang="en-US" sz="1800" dirty="0" err="1" smtClean="0"/>
              <a:t>secara</a:t>
            </a:r>
            <a:r>
              <a:rPr lang="en-US" sz="1800" dirty="0" smtClean="0"/>
              <a:t> </a:t>
            </a:r>
            <a:r>
              <a:rPr lang="en-US" sz="1800" dirty="0" err="1" smtClean="0"/>
              <a:t>khas</a:t>
            </a:r>
            <a:r>
              <a:rPr lang="en-US" sz="1800" dirty="0" smtClean="0"/>
              <a:t> </a:t>
            </a:r>
            <a:r>
              <a:rPr lang="en-US" sz="1800" dirty="0" err="1" smtClean="0"/>
              <a:t>memerlihatkan</a:t>
            </a:r>
            <a:r>
              <a:rPr lang="en-US" sz="1800" dirty="0" smtClean="0"/>
              <a:t> </a:t>
            </a:r>
            <a:r>
              <a:rPr lang="en-US" sz="1800" dirty="0" err="1" smtClean="0"/>
              <a:t>perilaku</a:t>
            </a:r>
            <a:r>
              <a:rPr lang="en-US" sz="1800" dirty="0" smtClean="0"/>
              <a:t> </a:t>
            </a:r>
          </a:p>
          <a:p>
            <a:pPr eaLnBrk="1" hangingPunct="1">
              <a:lnSpc>
                <a:spcPct val="80000"/>
              </a:lnSpc>
              <a:buFont typeface="Wingdings" pitchFamily="2" charset="2"/>
              <a:buNone/>
              <a:defRPr/>
            </a:pPr>
            <a:r>
              <a:rPr lang="en-US" sz="1800" dirty="0" err="1" smtClean="0"/>
              <a:t>menyimpang</a:t>
            </a:r>
            <a:r>
              <a:rPr lang="en-US" sz="1800" dirty="0" smtClean="0"/>
              <a:t> </a:t>
            </a:r>
            <a:r>
              <a:rPr lang="en-US" sz="1800" dirty="0" err="1" smtClean="0"/>
              <a:t>dan</a:t>
            </a:r>
            <a:r>
              <a:rPr lang="en-US" sz="1800" dirty="0" smtClean="0"/>
              <a:t> </a:t>
            </a:r>
            <a:r>
              <a:rPr lang="en-US" sz="1800" dirty="0" err="1" smtClean="0"/>
              <a:t>secara</a:t>
            </a:r>
            <a:r>
              <a:rPr lang="en-US" sz="1800" dirty="0" smtClean="0"/>
              <a:t> </a:t>
            </a:r>
            <a:r>
              <a:rPr lang="en-US" sz="1800" dirty="0" err="1" smtClean="0"/>
              <a:t>umum</a:t>
            </a:r>
            <a:endParaRPr lang="en-US" sz="1800" dirty="0" smtClean="0"/>
          </a:p>
          <a:p>
            <a:pPr eaLnBrk="1" hangingPunct="1">
              <a:lnSpc>
                <a:spcPct val="80000"/>
              </a:lnSpc>
              <a:buFont typeface="Wingdings" pitchFamily="2" charset="2"/>
              <a:buNone/>
              <a:defRPr/>
            </a:pPr>
            <a:r>
              <a:rPr lang="en-US" sz="1800" dirty="0" err="1" smtClean="0"/>
              <a:t>dikenal</a:t>
            </a:r>
            <a:r>
              <a:rPr lang="en-US" sz="1800" dirty="0" smtClean="0"/>
              <a:t> </a:t>
            </a:r>
            <a:r>
              <a:rPr lang="en-US" sz="1800" dirty="0" err="1" smtClean="0"/>
              <a:t>sebagai</a:t>
            </a:r>
            <a:r>
              <a:rPr lang="en-US" sz="1800" dirty="0" smtClean="0"/>
              <a:t> orang yang </a:t>
            </a:r>
            <a:r>
              <a:rPr lang="en-US" sz="1800" dirty="0" err="1" smtClean="0"/>
              <a:t>menyimpang</a:t>
            </a:r>
            <a:r>
              <a:rPr lang="en-US" sz="1800" dirty="0" smtClean="0"/>
              <a:t>, </a:t>
            </a:r>
          </a:p>
          <a:p>
            <a:pPr eaLnBrk="1" hangingPunct="1">
              <a:lnSpc>
                <a:spcPct val="80000"/>
              </a:lnSpc>
              <a:buFont typeface="Wingdings" pitchFamily="2" charset="2"/>
              <a:buNone/>
              <a:defRPr/>
            </a:pPr>
            <a:r>
              <a:rPr lang="en-US" sz="1800" dirty="0" err="1" smtClean="0"/>
              <a:t>karena</a:t>
            </a:r>
            <a:r>
              <a:rPr lang="en-US" sz="1800" dirty="0" smtClean="0"/>
              <a:t> </a:t>
            </a:r>
            <a:r>
              <a:rPr lang="en-US" sz="1800" dirty="0" err="1" smtClean="0"/>
              <a:t>sering</a:t>
            </a:r>
            <a:r>
              <a:rPr lang="en-US" sz="1800" dirty="0" smtClean="0"/>
              <a:t> </a:t>
            </a:r>
            <a:r>
              <a:rPr lang="en-US" sz="1800" dirty="0" err="1" smtClean="0"/>
              <a:t>melakukan</a:t>
            </a:r>
            <a:r>
              <a:rPr lang="en-US" sz="1800" dirty="0" smtClean="0"/>
              <a:t> </a:t>
            </a:r>
            <a:r>
              <a:rPr lang="en-US" sz="1800" dirty="0" err="1" smtClean="0"/>
              <a:t>tindakan</a:t>
            </a:r>
            <a:r>
              <a:rPr lang="en-US" sz="1800" dirty="0" smtClean="0"/>
              <a:t> yang </a:t>
            </a:r>
          </a:p>
          <a:p>
            <a:pPr eaLnBrk="1" hangingPunct="1">
              <a:lnSpc>
                <a:spcPct val="80000"/>
              </a:lnSpc>
              <a:buFont typeface="Wingdings" pitchFamily="2" charset="2"/>
              <a:buNone/>
              <a:defRPr/>
            </a:pPr>
            <a:r>
              <a:rPr lang="en-US" sz="1800" dirty="0" err="1" smtClean="0"/>
              <a:t>meresahkan</a:t>
            </a:r>
            <a:r>
              <a:rPr lang="en-US" sz="1800" dirty="0" smtClean="0"/>
              <a:t> orang lain.</a:t>
            </a:r>
          </a:p>
          <a:p>
            <a:pPr eaLnBrk="1" hangingPunct="1">
              <a:lnSpc>
                <a:spcPct val="80000"/>
              </a:lnSpc>
              <a:buFont typeface="Wingdings" pitchFamily="2" charset="2"/>
              <a:buNone/>
              <a:defRPr/>
            </a:pPr>
            <a:r>
              <a:rPr lang="en-US" sz="1800" dirty="0" err="1" smtClean="0"/>
              <a:t>Adapun</a:t>
            </a:r>
            <a:r>
              <a:rPr lang="en-US" sz="1800" dirty="0" smtClean="0"/>
              <a:t> </a:t>
            </a:r>
            <a:r>
              <a:rPr lang="en-US" sz="1800" dirty="0" err="1" smtClean="0"/>
              <a:t>ciri-ciri</a:t>
            </a:r>
            <a:r>
              <a:rPr lang="en-US" sz="1800" dirty="0" smtClean="0"/>
              <a:t> </a:t>
            </a:r>
            <a:r>
              <a:rPr lang="en-US" sz="1800" dirty="0" err="1" smtClean="0"/>
              <a:t>penyimpangan</a:t>
            </a:r>
            <a:r>
              <a:rPr lang="en-US" sz="1800" dirty="0" smtClean="0"/>
              <a:t> </a:t>
            </a:r>
            <a:r>
              <a:rPr lang="en-US" sz="1800" dirty="0" err="1" smtClean="0"/>
              <a:t>sekunder</a:t>
            </a:r>
            <a:r>
              <a:rPr lang="en-US" sz="1800" dirty="0" smtClean="0"/>
              <a:t> </a:t>
            </a:r>
          </a:p>
          <a:p>
            <a:pPr eaLnBrk="1" hangingPunct="1">
              <a:lnSpc>
                <a:spcPct val="80000"/>
              </a:lnSpc>
              <a:buFont typeface="Wingdings" pitchFamily="2" charset="2"/>
              <a:buNone/>
              <a:defRPr/>
            </a:pPr>
            <a:r>
              <a:rPr lang="en-US" sz="1800" dirty="0" err="1" smtClean="0"/>
              <a:t>adalah</a:t>
            </a:r>
            <a:r>
              <a:rPr lang="en-US" sz="1800" dirty="0" smtClean="0"/>
              <a:t>:</a:t>
            </a:r>
          </a:p>
          <a:p>
            <a:pPr eaLnBrk="1" hangingPunct="1">
              <a:lnSpc>
                <a:spcPct val="80000"/>
              </a:lnSpc>
              <a:buFont typeface="Wingdings" pitchFamily="2" charset="2"/>
              <a:buNone/>
              <a:defRPr/>
            </a:pPr>
            <a:r>
              <a:rPr lang="en-US" sz="1800" dirty="0" smtClean="0"/>
              <a:t>1) Gaya </a:t>
            </a:r>
            <a:r>
              <a:rPr lang="en-US" sz="1800" dirty="0" err="1" smtClean="0"/>
              <a:t>hidupnya</a:t>
            </a:r>
            <a:r>
              <a:rPr lang="en-US" sz="1800" dirty="0" smtClean="0"/>
              <a:t> </a:t>
            </a:r>
            <a:r>
              <a:rPr lang="en-US" sz="1800" dirty="0" err="1" smtClean="0"/>
              <a:t>didominasi</a:t>
            </a:r>
            <a:r>
              <a:rPr lang="en-US" sz="1800" dirty="0" smtClean="0"/>
              <a:t> </a:t>
            </a:r>
            <a:r>
              <a:rPr lang="en-US" sz="1800" dirty="0" err="1" smtClean="0"/>
              <a:t>oleh</a:t>
            </a:r>
            <a:r>
              <a:rPr lang="en-US" sz="1800" dirty="0" smtClean="0"/>
              <a:t> </a:t>
            </a:r>
            <a:r>
              <a:rPr lang="en-US" sz="1800" dirty="0" err="1" smtClean="0"/>
              <a:t>perilaku</a:t>
            </a:r>
            <a:r>
              <a:rPr lang="en-US" sz="1800" dirty="0" smtClean="0"/>
              <a:t> </a:t>
            </a:r>
            <a:r>
              <a:rPr lang="en-US" sz="1800" dirty="0" err="1" smtClean="0"/>
              <a:t>menyimpang</a:t>
            </a:r>
            <a:r>
              <a:rPr lang="en-US" sz="1800" dirty="0" smtClean="0"/>
              <a:t>.</a:t>
            </a:r>
          </a:p>
          <a:p>
            <a:pPr eaLnBrk="1" hangingPunct="1">
              <a:lnSpc>
                <a:spcPct val="80000"/>
              </a:lnSpc>
              <a:buFont typeface="Wingdings" pitchFamily="2" charset="2"/>
              <a:buNone/>
              <a:defRPr/>
            </a:pPr>
            <a:r>
              <a:rPr lang="en-US" sz="1800" dirty="0" smtClean="0"/>
              <a:t>2) </a:t>
            </a:r>
            <a:r>
              <a:rPr lang="en-US" sz="1800" dirty="0" err="1" smtClean="0"/>
              <a:t>Masyarakat</a:t>
            </a:r>
            <a:r>
              <a:rPr lang="en-US" sz="1800" dirty="0" smtClean="0"/>
              <a:t> </a:t>
            </a:r>
            <a:r>
              <a:rPr lang="en-US" sz="1800" dirty="0" err="1" smtClean="0"/>
              <a:t>tidak</a:t>
            </a:r>
            <a:r>
              <a:rPr lang="en-US" sz="1800" dirty="0" smtClean="0"/>
              <a:t> </a:t>
            </a:r>
            <a:r>
              <a:rPr lang="en-US" sz="1800" dirty="0" err="1" smtClean="0"/>
              <a:t>bisa</a:t>
            </a:r>
            <a:r>
              <a:rPr lang="en-US" sz="1800" dirty="0" smtClean="0"/>
              <a:t> </a:t>
            </a:r>
            <a:r>
              <a:rPr lang="en-US" sz="1800" dirty="0" err="1" smtClean="0"/>
              <a:t>mentolerir</a:t>
            </a:r>
            <a:r>
              <a:rPr lang="en-US" sz="1800" dirty="0" smtClean="0"/>
              <a:t> </a:t>
            </a:r>
            <a:r>
              <a:rPr lang="en-US" sz="1800" dirty="0" err="1" smtClean="0"/>
              <a:t>perilaku</a:t>
            </a:r>
            <a:r>
              <a:rPr lang="en-US" sz="1800" dirty="0" smtClean="0"/>
              <a:t> </a:t>
            </a:r>
            <a:r>
              <a:rPr lang="en-US" sz="1800" dirty="0" err="1" smtClean="0"/>
              <a:t>tersebut</a:t>
            </a:r>
            <a:r>
              <a:rPr lang="en-US" sz="1800" dirty="0" smtClean="0"/>
              <a:t>.</a:t>
            </a:r>
          </a:p>
          <a:p>
            <a:pPr eaLnBrk="1" hangingPunct="1">
              <a:lnSpc>
                <a:spcPct val="80000"/>
              </a:lnSpc>
              <a:buFont typeface="Wingdings" pitchFamily="2" charset="2"/>
              <a:buNone/>
              <a:defRPr/>
            </a:pPr>
            <a:r>
              <a:rPr lang="en-US" sz="1800" dirty="0" err="1" smtClean="0"/>
              <a:t>Contoh</a:t>
            </a:r>
            <a:r>
              <a:rPr lang="en-US" sz="1800" dirty="0" smtClean="0"/>
              <a:t> </a:t>
            </a:r>
            <a:r>
              <a:rPr lang="en-US" sz="1800" dirty="0" err="1" smtClean="0"/>
              <a:t>penyimpangan</a:t>
            </a:r>
            <a:r>
              <a:rPr lang="en-US" sz="1800" dirty="0" smtClean="0"/>
              <a:t> </a:t>
            </a:r>
            <a:r>
              <a:rPr lang="en-US" sz="1800" dirty="0" err="1" smtClean="0"/>
              <a:t>sekunder</a:t>
            </a:r>
            <a:r>
              <a:rPr lang="en-US" sz="1800" dirty="0" smtClean="0"/>
              <a:t> </a:t>
            </a:r>
            <a:r>
              <a:rPr lang="en-US" sz="1800" dirty="0" err="1" smtClean="0"/>
              <a:t>adalah</a:t>
            </a:r>
            <a:r>
              <a:rPr lang="en-US" sz="1800" dirty="0" smtClean="0"/>
              <a:t> </a:t>
            </a:r>
          </a:p>
          <a:p>
            <a:pPr eaLnBrk="1" hangingPunct="1">
              <a:lnSpc>
                <a:spcPct val="80000"/>
              </a:lnSpc>
              <a:buFont typeface="Wingdings" pitchFamily="2" charset="2"/>
              <a:buNone/>
              <a:defRPr/>
            </a:pPr>
            <a:r>
              <a:rPr lang="en-US" sz="1800" dirty="0" err="1" smtClean="0"/>
              <a:t>semua</a:t>
            </a:r>
            <a:r>
              <a:rPr lang="en-US" sz="1800" dirty="0" smtClean="0"/>
              <a:t> </a:t>
            </a:r>
            <a:r>
              <a:rPr lang="en-US" sz="1800" dirty="0" err="1" smtClean="0"/>
              <a:t>bentuk</a:t>
            </a:r>
            <a:r>
              <a:rPr lang="en-US" sz="1800" dirty="0" smtClean="0"/>
              <a:t> </a:t>
            </a:r>
            <a:r>
              <a:rPr lang="en-US" sz="1800" dirty="0" err="1" smtClean="0"/>
              <a:t>tindakan</a:t>
            </a:r>
            <a:r>
              <a:rPr lang="en-US" sz="1800" dirty="0" smtClean="0"/>
              <a:t> </a:t>
            </a:r>
            <a:r>
              <a:rPr lang="en-US" sz="1800" dirty="0" err="1" smtClean="0"/>
              <a:t>kriminalitas</a:t>
            </a:r>
            <a:r>
              <a:rPr lang="en-US" sz="1800" dirty="0" smtClean="0"/>
              <a:t>, </a:t>
            </a:r>
          </a:p>
          <a:p>
            <a:pPr eaLnBrk="1" hangingPunct="1">
              <a:lnSpc>
                <a:spcPct val="80000"/>
              </a:lnSpc>
              <a:buFont typeface="Wingdings" pitchFamily="2" charset="2"/>
              <a:buNone/>
              <a:defRPr/>
            </a:pPr>
            <a:r>
              <a:rPr lang="en-US" sz="1800" dirty="0" err="1" smtClean="0"/>
              <a:t>seperti</a:t>
            </a:r>
            <a:r>
              <a:rPr lang="en-US" sz="1800" dirty="0" smtClean="0"/>
              <a:t> </a:t>
            </a:r>
            <a:r>
              <a:rPr lang="en-US" sz="1800" dirty="0" err="1" smtClean="0"/>
              <a:t>curanmor</a:t>
            </a:r>
            <a:r>
              <a:rPr lang="en-US" sz="1800" dirty="0" smtClean="0"/>
              <a:t>, </a:t>
            </a:r>
            <a:r>
              <a:rPr lang="en-US" sz="1800" dirty="0" err="1" smtClean="0"/>
              <a:t>perampokan</a:t>
            </a:r>
            <a:r>
              <a:rPr lang="en-US" sz="1800" dirty="0" smtClean="0"/>
              <a:t>, </a:t>
            </a:r>
          </a:p>
          <a:p>
            <a:pPr eaLnBrk="1" hangingPunct="1">
              <a:lnSpc>
                <a:spcPct val="80000"/>
              </a:lnSpc>
              <a:buFont typeface="Wingdings" pitchFamily="2" charset="2"/>
              <a:buNone/>
              <a:defRPr/>
            </a:pPr>
            <a:r>
              <a:rPr lang="en-US" sz="1800" dirty="0" err="1" smtClean="0"/>
              <a:t>pembunuhan</a:t>
            </a:r>
            <a:r>
              <a:rPr lang="en-US" sz="1800" dirty="0" smtClean="0"/>
              <a:t>, </a:t>
            </a:r>
            <a:r>
              <a:rPr lang="en-US" sz="1800" dirty="0" err="1" smtClean="0"/>
              <a:t>dan</a:t>
            </a:r>
            <a:r>
              <a:rPr lang="en-US" sz="1800" dirty="0" smtClean="0"/>
              <a:t> </a:t>
            </a:r>
            <a:r>
              <a:rPr lang="en-US" sz="1800" dirty="0" err="1" smtClean="0"/>
              <a:t>sebagainya</a:t>
            </a:r>
            <a:r>
              <a:rPr lang="en-US" sz="1800" dirty="0" smtClean="0"/>
              <a:t>.</a:t>
            </a:r>
            <a:endParaRPr lang="en-US" sz="1800" b="1" dirty="0" smtClean="0"/>
          </a:p>
        </p:txBody>
      </p:sp>
    </p:spTree>
    <p:extLst>
      <p:ext uri="{BB962C8B-B14F-4D97-AF65-F5344CB8AC3E}">
        <p14:creationId xmlns:p14="http://schemas.microsoft.com/office/powerpoint/2010/main" val="220336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768" decel="100000"/>
                                        <p:tgtEl>
                                          <p:spTgt spid="5124"/>
                                        </p:tgtEl>
                                      </p:cBhvr>
                                    </p:animEffect>
                                    <p:animScale>
                                      <p:cBhvr>
                                        <p:cTn id="8" dur="768" decel="100000"/>
                                        <p:tgtEl>
                                          <p:spTgt spid="5124"/>
                                        </p:tgtEl>
                                      </p:cBhvr>
                                      <p:from x="10000" y="10000"/>
                                      <p:to x="200000" y="450000"/>
                                    </p:animScale>
                                    <p:animScale>
                                      <p:cBhvr>
                                        <p:cTn id="9" dur="1230" accel="100000" fill="hold">
                                          <p:stCondLst>
                                            <p:cond delay="768"/>
                                          </p:stCondLst>
                                        </p:cTn>
                                        <p:tgtEl>
                                          <p:spTgt spid="5124"/>
                                        </p:tgtEl>
                                      </p:cBhvr>
                                      <p:from x="200000" y="450000"/>
                                      <p:to x="100000" y="100000"/>
                                    </p:animScale>
                                    <p:set>
                                      <p:cBhvr>
                                        <p:cTn id="10" dur="768" fill="hold"/>
                                        <p:tgtEl>
                                          <p:spTgt spid="5124"/>
                                        </p:tgtEl>
                                        <p:attrNameLst>
                                          <p:attrName>ppt_x</p:attrName>
                                        </p:attrNameLst>
                                      </p:cBhvr>
                                      <p:to>
                                        <p:strVal val="(0.5)"/>
                                      </p:to>
                                    </p:set>
                                    <p:anim from="(0.5)" to="(#ppt_x)" calcmode="lin" valueType="num">
                                      <p:cBhvr>
                                        <p:cTn id="11" dur="1230" accel="100000" fill="hold">
                                          <p:stCondLst>
                                            <p:cond delay="768"/>
                                          </p:stCondLst>
                                        </p:cTn>
                                        <p:tgtEl>
                                          <p:spTgt spid="5124"/>
                                        </p:tgtEl>
                                        <p:attrNameLst>
                                          <p:attrName>ppt_x</p:attrName>
                                        </p:attrNameLst>
                                      </p:cBhvr>
                                    </p:anim>
                                    <p:set>
                                      <p:cBhvr>
                                        <p:cTn id="12" dur="768" fill="hold"/>
                                        <p:tgtEl>
                                          <p:spTgt spid="5124"/>
                                        </p:tgtEl>
                                        <p:attrNameLst>
                                          <p:attrName>ppt_y</p:attrName>
                                        </p:attrNameLst>
                                      </p:cBhvr>
                                      <p:to>
                                        <p:strVal val="(#ppt_y+0.4)"/>
                                      </p:to>
                                    </p:set>
                                    <p:anim from="(#ppt_y+0.4)" to="(#ppt_y)" calcmode="lin" valueType="num">
                                      <p:cBhvr>
                                        <p:cTn id="13" dur="1230" accel="100000" fill="hold">
                                          <p:stCondLst>
                                            <p:cond delay="768"/>
                                          </p:stCondLst>
                                        </p:cTn>
                                        <p:tgtEl>
                                          <p:spTgt spid="51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125">
                                            <p:txEl>
                                              <p:pRg st="0" end="0"/>
                                            </p:txEl>
                                          </p:spTgt>
                                        </p:tgtEl>
                                        <p:attrNameLst>
                                          <p:attrName>style.visibility</p:attrName>
                                        </p:attrNameLst>
                                      </p:cBhvr>
                                      <p:to>
                                        <p:strVal val="visible"/>
                                      </p:to>
                                    </p:set>
                                    <p:anim calcmode="lin" valueType="num">
                                      <p:cBhvr>
                                        <p:cTn id="18" dur="500" fill="hold"/>
                                        <p:tgtEl>
                                          <p:spTgt spid="512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12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12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125">
                                            <p:txEl>
                                              <p:pRg st="1" end="1"/>
                                            </p:txEl>
                                          </p:spTgt>
                                        </p:tgtEl>
                                        <p:attrNameLst>
                                          <p:attrName>style.visibility</p:attrName>
                                        </p:attrNameLst>
                                      </p:cBhvr>
                                      <p:to>
                                        <p:strVal val="visible"/>
                                      </p:to>
                                    </p:set>
                                    <p:anim calcmode="lin" valueType="num">
                                      <p:cBhvr>
                                        <p:cTn id="25" dur="500" fill="hold"/>
                                        <p:tgtEl>
                                          <p:spTgt spid="512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12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12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125">
                                            <p:txEl>
                                              <p:pRg st="2" end="2"/>
                                            </p:txEl>
                                          </p:spTgt>
                                        </p:tgtEl>
                                        <p:attrNameLst>
                                          <p:attrName>style.visibility</p:attrName>
                                        </p:attrNameLst>
                                      </p:cBhvr>
                                      <p:to>
                                        <p:strVal val="visible"/>
                                      </p:to>
                                    </p:set>
                                    <p:anim calcmode="lin" valueType="num">
                                      <p:cBhvr>
                                        <p:cTn id="32" dur="500" fill="hold"/>
                                        <p:tgtEl>
                                          <p:spTgt spid="512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12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512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125">
                                            <p:txEl>
                                              <p:pRg st="3" end="3"/>
                                            </p:txEl>
                                          </p:spTgt>
                                        </p:tgtEl>
                                        <p:attrNameLst>
                                          <p:attrName>style.visibility</p:attrName>
                                        </p:attrNameLst>
                                      </p:cBhvr>
                                      <p:to>
                                        <p:strVal val="visible"/>
                                      </p:to>
                                    </p:set>
                                    <p:anim calcmode="lin" valueType="num">
                                      <p:cBhvr>
                                        <p:cTn id="39" dur="500" fill="hold"/>
                                        <p:tgtEl>
                                          <p:spTgt spid="512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5125">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5125">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125">
                                            <p:txEl>
                                              <p:pRg st="4" end="4"/>
                                            </p:txEl>
                                          </p:spTgt>
                                        </p:tgtEl>
                                        <p:attrNameLst>
                                          <p:attrName>style.visibility</p:attrName>
                                        </p:attrNameLst>
                                      </p:cBhvr>
                                      <p:to>
                                        <p:strVal val="visible"/>
                                      </p:to>
                                    </p:set>
                                    <p:anim calcmode="lin" valueType="num">
                                      <p:cBhvr>
                                        <p:cTn id="46" dur="500" fill="hold"/>
                                        <p:tgtEl>
                                          <p:spTgt spid="5125">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5125">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5125">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5125">
                                            <p:txEl>
                                              <p:pRg st="5" end="5"/>
                                            </p:txEl>
                                          </p:spTgt>
                                        </p:tgtEl>
                                        <p:attrNameLst>
                                          <p:attrName>style.visibility</p:attrName>
                                        </p:attrNameLst>
                                      </p:cBhvr>
                                      <p:to>
                                        <p:strVal val="visible"/>
                                      </p:to>
                                    </p:set>
                                    <p:anim calcmode="lin" valueType="num">
                                      <p:cBhvr>
                                        <p:cTn id="53" dur="500" fill="hold"/>
                                        <p:tgtEl>
                                          <p:spTgt spid="5125">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5125">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5125">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5125">
                                            <p:txEl>
                                              <p:pRg st="6" end="6"/>
                                            </p:txEl>
                                          </p:spTgt>
                                        </p:tgtEl>
                                        <p:attrNameLst>
                                          <p:attrName>style.visibility</p:attrName>
                                        </p:attrNameLst>
                                      </p:cBhvr>
                                      <p:to>
                                        <p:strVal val="visible"/>
                                      </p:to>
                                    </p:set>
                                    <p:anim calcmode="lin" valueType="num">
                                      <p:cBhvr>
                                        <p:cTn id="60" dur="500" fill="hold"/>
                                        <p:tgtEl>
                                          <p:spTgt spid="5125">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5125">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5125">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5125">
                                            <p:txEl>
                                              <p:pRg st="7" end="7"/>
                                            </p:txEl>
                                          </p:spTgt>
                                        </p:tgtEl>
                                        <p:attrNameLst>
                                          <p:attrName>style.visibility</p:attrName>
                                        </p:attrNameLst>
                                      </p:cBhvr>
                                      <p:to>
                                        <p:strVal val="visible"/>
                                      </p:to>
                                    </p:set>
                                    <p:anim calcmode="lin" valueType="num">
                                      <p:cBhvr>
                                        <p:cTn id="67" dur="500" fill="hold"/>
                                        <p:tgtEl>
                                          <p:spTgt spid="5125">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5125">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5125">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5125">
                                            <p:txEl>
                                              <p:pRg st="8" end="8"/>
                                            </p:txEl>
                                          </p:spTgt>
                                        </p:tgtEl>
                                        <p:attrNameLst>
                                          <p:attrName>style.visibility</p:attrName>
                                        </p:attrNameLst>
                                      </p:cBhvr>
                                      <p:to>
                                        <p:strVal val="visible"/>
                                      </p:to>
                                    </p:set>
                                    <p:anim calcmode="lin" valueType="num">
                                      <p:cBhvr>
                                        <p:cTn id="74" dur="500" fill="hold"/>
                                        <p:tgtEl>
                                          <p:spTgt spid="5125">
                                            <p:txEl>
                                              <p:pRg st="8" end="8"/>
                                            </p:txEl>
                                          </p:spTgt>
                                        </p:tgtEl>
                                        <p:attrNameLst>
                                          <p:attrName>ppt_w</p:attrName>
                                        </p:attrNameLst>
                                      </p:cBhvr>
                                      <p:tavLst>
                                        <p:tav tm="0">
                                          <p:val>
                                            <p:fltVal val="0"/>
                                          </p:val>
                                        </p:tav>
                                        <p:tav tm="100000">
                                          <p:val>
                                            <p:strVal val="#ppt_w"/>
                                          </p:val>
                                        </p:tav>
                                      </p:tavLst>
                                    </p:anim>
                                    <p:anim calcmode="lin" valueType="num">
                                      <p:cBhvr>
                                        <p:cTn id="75" dur="500" fill="hold"/>
                                        <p:tgtEl>
                                          <p:spTgt spid="5125">
                                            <p:txEl>
                                              <p:pRg st="8" end="8"/>
                                            </p:txEl>
                                          </p:spTgt>
                                        </p:tgtEl>
                                        <p:attrNameLst>
                                          <p:attrName>ppt_h</p:attrName>
                                        </p:attrNameLst>
                                      </p:cBhvr>
                                      <p:tavLst>
                                        <p:tav tm="0">
                                          <p:val>
                                            <p:fltVal val="0"/>
                                          </p:val>
                                        </p:tav>
                                        <p:tav tm="100000">
                                          <p:val>
                                            <p:strVal val="#ppt_h"/>
                                          </p:val>
                                        </p:tav>
                                      </p:tavLst>
                                    </p:anim>
                                    <p:animEffect transition="in" filter="fade">
                                      <p:cBhvr>
                                        <p:cTn id="76" dur="500"/>
                                        <p:tgtEl>
                                          <p:spTgt spid="5125">
                                            <p:txEl>
                                              <p:pRg st="8" end="8"/>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125">
                                            <p:txEl>
                                              <p:pRg st="9" end="9"/>
                                            </p:txEl>
                                          </p:spTgt>
                                        </p:tgtEl>
                                        <p:attrNameLst>
                                          <p:attrName>style.visibility</p:attrName>
                                        </p:attrNameLst>
                                      </p:cBhvr>
                                      <p:to>
                                        <p:strVal val="visible"/>
                                      </p:to>
                                    </p:set>
                                    <p:anim calcmode="lin" valueType="num">
                                      <p:cBhvr>
                                        <p:cTn id="81" dur="500" fill="hold"/>
                                        <p:tgtEl>
                                          <p:spTgt spid="5125">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5125">
                                            <p:txEl>
                                              <p:pRg st="9" end="9"/>
                                            </p:txEl>
                                          </p:spTgt>
                                        </p:tgtEl>
                                        <p:attrNameLst>
                                          <p:attrName>ppt_h</p:attrName>
                                        </p:attrNameLst>
                                      </p:cBhvr>
                                      <p:tavLst>
                                        <p:tav tm="0">
                                          <p:val>
                                            <p:fltVal val="0"/>
                                          </p:val>
                                        </p:tav>
                                        <p:tav tm="100000">
                                          <p:val>
                                            <p:strVal val="#ppt_h"/>
                                          </p:val>
                                        </p:tav>
                                      </p:tavLst>
                                    </p:anim>
                                    <p:animEffect transition="in" filter="fade">
                                      <p:cBhvr>
                                        <p:cTn id="83" dur="500"/>
                                        <p:tgtEl>
                                          <p:spTgt spid="5125">
                                            <p:txEl>
                                              <p:pRg st="9" end="9"/>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5125">
                                            <p:txEl>
                                              <p:pRg st="10" end="10"/>
                                            </p:txEl>
                                          </p:spTgt>
                                        </p:tgtEl>
                                        <p:attrNameLst>
                                          <p:attrName>style.visibility</p:attrName>
                                        </p:attrNameLst>
                                      </p:cBhvr>
                                      <p:to>
                                        <p:strVal val="visible"/>
                                      </p:to>
                                    </p:set>
                                    <p:anim calcmode="lin" valueType="num">
                                      <p:cBhvr>
                                        <p:cTn id="88" dur="500" fill="hold"/>
                                        <p:tgtEl>
                                          <p:spTgt spid="5125">
                                            <p:txEl>
                                              <p:pRg st="10" end="10"/>
                                            </p:txEl>
                                          </p:spTgt>
                                        </p:tgtEl>
                                        <p:attrNameLst>
                                          <p:attrName>ppt_w</p:attrName>
                                        </p:attrNameLst>
                                      </p:cBhvr>
                                      <p:tavLst>
                                        <p:tav tm="0">
                                          <p:val>
                                            <p:fltVal val="0"/>
                                          </p:val>
                                        </p:tav>
                                        <p:tav tm="100000">
                                          <p:val>
                                            <p:strVal val="#ppt_w"/>
                                          </p:val>
                                        </p:tav>
                                      </p:tavLst>
                                    </p:anim>
                                    <p:anim calcmode="lin" valueType="num">
                                      <p:cBhvr>
                                        <p:cTn id="89" dur="500" fill="hold"/>
                                        <p:tgtEl>
                                          <p:spTgt spid="5125">
                                            <p:txEl>
                                              <p:pRg st="10" end="10"/>
                                            </p:txEl>
                                          </p:spTgt>
                                        </p:tgtEl>
                                        <p:attrNameLst>
                                          <p:attrName>ppt_h</p:attrName>
                                        </p:attrNameLst>
                                      </p:cBhvr>
                                      <p:tavLst>
                                        <p:tav tm="0">
                                          <p:val>
                                            <p:fltVal val="0"/>
                                          </p:val>
                                        </p:tav>
                                        <p:tav tm="100000">
                                          <p:val>
                                            <p:strVal val="#ppt_h"/>
                                          </p:val>
                                        </p:tav>
                                      </p:tavLst>
                                    </p:anim>
                                    <p:animEffect transition="in" filter="fade">
                                      <p:cBhvr>
                                        <p:cTn id="90" dur="500"/>
                                        <p:tgtEl>
                                          <p:spTgt spid="5125">
                                            <p:txEl>
                                              <p:pRg st="10" end="1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5125">
                                            <p:txEl>
                                              <p:pRg st="11" end="11"/>
                                            </p:txEl>
                                          </p:spTgt>
                                        </p:tgtEl>
                                        <p:attrNameLst>
                                          <p:attrName>style.visibility</p:attrName>
                                        </p:attrNameLst>
                                      </p:cBhvr>
                                      <p:to>
                                        <p:strVal val="visible"/>
                                      </p:to>
                                    </p:set>
                                    <p:anim calcmode="lin" valueType="num">
                                      <p:cBhvr>
                                        <p:cTn id="95" dur="500" fill="hold"/>
                                        <p:tgtEl>
                                          <p:spTgt spid="5125">
                                            <p:txEl>
                                              <p:pRg st="11" end="11"/>
                                            </p:txEl>
                                          </p:spTgt>
                                        </p:tgtEl>
                                        <p:attrNameLst>
                                          <p:attrName>ppt_w</p:attrName>
                                        </p:attrNameLst>
                                      </p:cBhvr>
                                      <p:tavLst>
                                        <p:tav tm="0">
                                          <p:val>
                                            <p:fltVal val="0"/>
                                          </p:val>
                                        </p:tav>
                                        <p:tav tm="100000">
                                          <p:val>
                                            <p:strVal val="#ppt_w"/>
                                          </p:val>
                                        </p:tav>
                                      </p:tavLst>
                                    </p:anim>
                                    <p:anim calcmode="lin" valueType="num">
                                      <p:cBhvr>
                                        <p:cTn id="96" dur="500" fill="hold"/>
                                        <p:tgtEl>
                                          <p:spTgt spid="5125">
                                            <p:txEl>
                                              <p:pRg st="11" end="11"/>
                                            </p:txEl>
                                          </p:spTgt>
                                        </p:tgtEl>
                                        <p:attrNameLst>
                                          <p:attrName>ppt_h</p:attrName>
                                        </p:attrNameLst>
                                      </p:cBhvr>
                                      <p:tavLst>
                                        <p:tav tm="0">
                                          <p:val>
                                            <p:fltVal val="0"/>
                                          </p:val>
                                        </p:tav>
                                        <p:tav tm="100000">
                                          <p:val>
                                            <p:strVal val="#ppt_h"/>
                                          </p:val>
                                        </p:tav>
                                      </p:tavLst>
                                    </p:anim>
                                    <p:animEffect transition="in" filter="fade">
                                      <p:cBhvr>
                                        <p:cTn id="97" dur="500"/>
                                        <p:tgtEl>
                                          <p:spTgt spid="5125">
                                            <p:txEl>
                                              <p:pRg st="11" end="11"/>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5125">
                                            <p:txEl>
                                              <p:pRg st="12" end="12"/>
                                            </p:txEl>
                                          </p:spTgt>
                                        </p:tgtEl>
                                        <p:attrNameLst>
                                          <p:attrName>style.visibility</p:attrName>
                                        </p:attrNameLst>
                                      </p:cBhvr>
                                      <p:to>
                                        <p:strVal val="visible"/>
                                      </p:to>
                                    </p:set>
                                    <p:anim calcmode="lin" valueType="num">
                                      <p:cBhvr>
                                        <p:cTn id="102" dur="500" fill="hold"/>
                                        <p:tgtEl>
                                          <p:spTgt spid="5125">
                                            <p:txEl>
                                              <p:pRg st="12" end="12"/>
                                            </p:txEl>
                                          </p:spTgt>
                                        </p:tgtEl>
                                        <p:attrNameLst>
                                          <p:attrName>ppt_w</p:attrName>
                                        </p:attrNameLst>
                                      </p:cBhvr>
                                      <p:tavLst>
                                        <p:tav tm="0">
                                          <p:val>
                                            <p:fltVal val="0"/>
                                          </p:val>
                                        </p:tav>
                                        <p:tav tm="100000">
                                          <p:val>
                                            <p:strVal val="#ppt_w"/>
                                          </p:val>
                                        </p:tav>
                                      </p:tavLst>
                                    </p:anim>
                                    <p:anim calcmode="lin" valueType="num">
                                      <p:cBhvr>
                                        <p:cTn id="103" dur="500" fill="hold"/>
                                        <p:tgtEl>
                                          <p:spTgt spid="5125">
                                            <p:txEl>
                                              <p:pRg st="12" end="12"/>
                                            </p:txEl>
                                          </p:spTgt>
                                        </p:tgtEl>
                                        <p:attrNameLst>
                                          <p:attrName>ppt_h</p:attrName>
                                        </p:attrNameLst>
                                      </p:cBhvr>
                                      <p:tavLst>
                                        <p:tav tm="0">
                                          <p:val>
                                            <p:fltVal val="0"/>
                                          </p:val>
                                        </p:tav>
                                        <p:tav tm="100000">
                                          <p:val>
                                            <p:strVal val="#ppt_h"/>
                                          </p:val>
                                        </p:tav>
                                      </p:tavLst>
                                    </p:anim>
                                    <p:animEffect transition="in" filter="fade">
                                      <p:cBhvr>
                                        <p:cTn id="104" dur="500"/>
                                        <p:tgtEl>
                                          <p:spTgt spid="5125">
                                            <p:txEl>
                                              <p:pRg st="12" end="12"/>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5125">
                                            <p:txEl>
                                              <p:pRg st="13" end="13"/>
                                            </p:txEl>
                                          </p:spTgt>
                                        </p:tgtEl>
                                        <p:attrNameLst>
                                          <p:attrName>style.visibility</p:attrName>
                                        </p:attrNameLst>
                                      </p:cBhvr>
                                      <p:to>
                                        <p:strVal val="visible"/>
                                      </p:to>
                                    </p:set>
                                    <p:anim calcmode="lin" valueType="num">
                                      <p:cBhvr>
                                        <p:cTn id="109" dur="500" fill="hold"/>
                                        <p:tgtEl>
                                          <p:spTgt spid="5125">
                                            <p:txEl>
                                              <p:pRg st="13" end="13"/>
                                            </p:txEl>
                                          </p:spTgt>
                                        </p:tgtEl>
                                        <p:attrNameLst>
                                          <p:attrName>ppt_w</p:attrName>
                                        </p:attrNameLst>
                                      </p:cBhvr>
                                      <p:tavLst>
                                        <p:tav tm="0">
                                          <p:val>
                                            <p:fltVal val="0"/>
                                          </p:val>
                                        </p:tav>
                                        <p:tav tm="100000">
                                          <p:val>
                                            <p:strVal val="#ppt_w"/>
                                          </p:val>
                                        </p:tav>
                                      </p:tavLst>
                                    </p:anim>
                                    <p:anim calcmode="lin" valueType="num">
                                      <p:cBhvr>
                                        <p:cTn id="110" dur="500" fill="hold"/>
                                        <p:tgtEl>
                                          <p:spTgt spid="5125">
                                            <p:txEl>
                                              <p:pRg st="13" end="13"/>
                                            </p:txEl>
                                          </p:spTgt>
                                        </p:tgtEl>
                                        <p:attrNameLst>
                                          <p:attrName>ppt_h</p:attrName>
                                        </p:attrNameLst>
                                      </p:cBhvr>
                                      <p:tavLst>
                                        <p:tav tm="0">
                                          <p:val>
                                            <p:fltVal val="0"/>
                                          </p:val>
                                        </p:tav>
                                        <p:tav tm="100000">
                                          <p:val>
                                            <p:strVal val="#ppt_h"/>
                                          </p:val>
                                        </p:tav>
                                      </p:tavLst>
                                    </p:anim>
                                    <p:animEffect transition="in" filter="fade">
                                      <p:cBhvr>
                                        <p:cTn id="111" dur="500"/>
                                        <p:tgtEl>
                                          <p:spTgt spid="5125">
                                            <p:txEl>
                                              <p:pRg st="13" end="13"/>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3" presetClass="entr" presetSubtype="0" fill="hold" grpId="0" nodeType="clickEffect">
                                  <p:stCondLst>
                                    <p:cond delay="0"/>
                                  </p:stCondLst>
                                  <p:childTnLst>
                                    <p:set>
                                      <p:cBhvr>
                                        <p:cTn id="115" dur="1" fill="hold">
                                          <p:stCondLst>
                                            <p:cond delay="0"/>
                                          </p:stCondLst>
                                        </p:cTn>
                                        <p:tgtEl>
                                          <p:spTgt spid="5125">
                                            <p:txEl>
                                              <p:pRg st="14" end="14"/>
                                            </p:txEl>
                                          </p:spTgt>
                                        </p:tgtEl>
                                        <p:attrNameLst>
                                          <p:attrName>style.visibility</p:attrName>
                                        </p:attrNameLst>
                                      </p:cBhvr>
                                      <p:to>
                                        <p:strVal val="visible"/>
                                      </p:to>
                                    </p:set>
                                    <p:anim calcmode="lin" valueType="num">
                                      <p:cBhvr>
                                        <p:cTn id="116" dur="500" fill="hold"/>
                                        <p:tgtEl>
                                          <p:spTgt spid="5125">
                                            <p:txEl>
                                              <p:pRg st="14" end="14"/>
                                            </p:txEl>
                                          </p:spTgt>
                                        </p:tgtEl>
                                        <p:attrNameLst>
                                          <p:attrName>ppt_w</p:attrName>
                                        </p:attrNameLst>
                                      </p:cBhvr>
                                      <p:tavLst>
                                        <p:tav tm="0">
                                          <p:val>
                                            <p:fltVal val="0"/>
                                          </p:val>
                                        </p:tav>
                                        <p:tav tm="100000">
                                          <p:val>
                                            <p:strVal val="#ppt_w"/>
                                          </p:val>
                                        </p:tav>
                                      </p:tavLst>
                                    </p:anim>
                                    <p:anim calcmode="lin" valueType="num">
                                      <p:cBhvr>
                                        <p:cTn id="117" dur="500" fill="hold"/>
                                        <p:tgtEl>
                                          <p:spTgt spid="5125">
                                            <p:txEl>
                                              <p:pRg st="14" end="14"/>
                                            </p:txEl>
                                          </p:spTgt>
                                        </p:tgtEl>
                                        <p:attrNameLst>
                                          <p:attrName>ppt_h</p:attrName>
                                        </p:attrNameLst>
                                      </p:cBhvr>
                                      <p:tavLst>
                                        <p:tav tm="0">
                                          <p:val>
                                            <p:fltVal val="0"/>
                                          </p:val>
                                        </p:tav>
                                        <p:tav tm="100000">
                                          <p:val>
                                            <p:strVal val="#ppt_h"/>
                                          </p:val>
                                        </p:tav>
                                      </p:tavLst>
                                    </p:anim>
                                    <p:animEffect transition="in" filter="fade">
                                      <p:cBhvr>
                                        <p:cTn id="118" dur="500"/>
                                        <p:tgtEl>
                                          <p:spTgt spid="5125">
                                            <p:txEl>
                                              <p:pRg st="14" end="14"/>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3" presetClass="entr" presetSubtype="0" fill="hold" grpId="0" nodeType="clickEffect">
                                  <p:stCondLst>
                                    <p:cond delay="0"/>
                                  </p:stCondLst>
                                  <p:childTnLst>
                                    <p:set>
                                      <p:cBhvr>
                                        <p:cTn id="122" dur="1" fill="hold">
                                          <p:stCondLst>
                                            <p:cond delay="0"/>
                                          </p:stCondLst>
                                        </p:cTn>
                                        <p:tgtEl>
                                          <p:spTgt spid="5125">
                                            <p:txEl>
                                              <p:pRg st="15" end="15"/>
                                            </p:txEl>
                                          </p:spTgt>
                                        </p:tgtEl>
                                        <p:attrNameLst>
                                          <p:attrName>style.visibility</p:attrName>
                                        </p:attrNameLst>
                                      </p:cBhvr>
                                      <p:to>
                                        <p:strVal val="visible"/>
                                      </p:to>
                                    </p:set>
                                    <p:anim calcmode="lin" valueType="num">
                                      <p:cBhvr>
                                        <p:cTn id="123" dur="500" fill="hold"/>
                                        <p:tgtEl>
                                          <p:spTgt spid="5125">
                                            <p:txEl>
                                              <p:pRg st="15" end="15"/>
                                            </p:txEl>
                                          </p:spTgt>
                                        </p:tgtEl>
                                        <p:attrNameLst>
                                          <p:attrName>ppt_w</p:attrName>
                                        </p:attrNameLst>
                                      </p:cBhvr>
                                      <p:tavLst>
                                        <p:tav tm="0">
                                          <p:val>
                                            <p:fltVal val="0"/>
                                          </p:val>
                                        </p:tav>
                                        <p:tav tm="100000">
                                          <p:val>
                                            <p:strVal val="#ppt_w"/>
                                          </p:val>
                                        </p:tav>
                                      </p:tavLst>
                                    </p:anim>
                                    <p:anim calcmode="lin" valueType="num">
                                      <p:cBhvr>
                                        <p:cTn id="124" dur="500" fill="hold"/>
                                        <p:tgtEl>
                                          <p:spTgt spid="5125">
                                            <p:txEl>
                                              <p:pRg st="15" end="15"/>
                                            </p:txEl>
                                          </p:spTgt>
                                        </p:tgtEl>
                                        <p:attrNameLst>
                                          <p:attrName>ppt_h</p:attrName>
                                        </p:attrNameLst>
                                      </p:cBhvr>
                                      <p:tavLst>
                                        <p:tav tm="0">
                                          <p:val>
                                            <p:fltVal val="0"/>
                                          </p:val>
                                        </p:tav>
                                        <p:tav tm="100000">
                                          <p:val>
                                            <p:strVal val="#ppt_h"/>
                                          </p:val>
                                        </p:tav>
                                      </p:tavLst>
                                    </p:anim>
                                    <p:animEffect transition="in" filter="fade">
                                      <p:cBhvr>
                                        <p:cTn id="125" dur="500"/>
                                        <p:tgtEl>
                                          <p:spTgt spid="5125">
                                            <p:txEl>
                                              <p:pRg st="15" end="15"/>
                                            </p:txEl>
                                          </p:spTgt>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3" presetClass="entr" presetSubtype="0" fill="hold" grpId="0" nodeType="clickEffect">
                                  <p:stCondLst>
                                    <p:cond delay="0"/>
                                  </p:stCondLst>
                                  <p:childTnLst>
                                    <p:set>
                                      <p:cBhvr>
                                        <p:cTn id="129" dur="1" fill="hold">
                                          <p:stCondLst>
                                            <p:cond delay="0"/>
                                          </p:stCondLst>
                                        </p:cTn>
                                        <p:tgtEl>
                                          <p:spTgt spid="5125">
                                            <p:txEl>
                                              <p:pRg st="16" end="16"/>
                                            </p:txEl>
                                          </p:spTgt>
                                        </p:tgtEl>
                                        <p:attrNameLst>
                                          <p:attrName>style.visibility</p:attrName>
                                        </p:attrNameLst>
                                      </p:cBhvr>
                                      <p:to>
                                        <p:strVal val="visible"/>
                                      </p:to>
                                    </p:set>
                                    <p:anim calcmode="lin" valueType="num">
                                      <p:cBhvr>
                                        <p:cTn id="130" dur="500" fill="hold"/>
                                        <p:tgtEl>
                                          <p:spTgt spid="5125">
                                            <p:txEl>
                                              <p:pRg st="16" end="16"/>
                                            </p:txEl>
                                          </p:spTgt>
                                        </p:tgtEl>
                                        <p:attrNameLst>
                                          <p:attrName>ppt_w</p:attrName>
                                        </p:attrNameLst>
                                      </p:cBhvr>
                                      <p:tavLst>
                                        <p:tav tm="0">
                                          <p:val>
                                            <p:fltVal val="0"/>
                                          </p:val>
                                        </p:tav>
                                        <p:tav tm="100000">
                                          <p:val>
                                            <p:strVal val="#ppt_w"/>
                                          </p:val>
                                        </p:tav>
                                      </p:tavLst>
                                    </p:anim>
                                    <p:anim calcmode="lin" valueType="num">
                                      <p:cBhvr>
                                        <p:cTn id="131" dur="500" fill="hold"/>
                                        <p:tgtEl>
                                          <p:spTgt spid="5125">
                                            <p:txEl>
                                              <p:pRg st="16" end="16"/>
                                            </p:txEl>
                                          </p:spTgt>
                                        </p:tgtEl>
                                        <p:attrNameLst>
                                          <p:attrName>ppt_h</p:attrName>
                                        </p:attrNameLst>
                                      </p:cBhvr>
                                      <p:tavLst>
                                        <p:tav tm="0">
                                          <p:val>
                                            <p:fltVal val="0"/>
                                          </p:val>
                                        </p:tav>
                                        <p:tav tm="100000">
                                          <p:val>
                                            <p:strVal val="#ppt_h"/>
                                          </p:val>
                                        </p:tav>
                                      </p:tavLst>
                                    </p:anim>
                                    <p:animEffect transition="in" filter="fade">
                                      <p:cBhvr>
                                        <p:cTn id="132" dur="500"/>
                                        <p:tgtEl>
                                          <p:spTgt spid="5125">
                                            <p:txEl>
                                              <p:pRg st="16" end="16"/>
                                            </p:txEl>
                                          </p:spTgt>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3" presetClass="entr" presetSubtype="0" fill="hold" grpId="0" nodeType="clickEffect">
                                  <p:stCondLst>
                                    <p:cond delay="0"/>
                                  </p:stCondLst>
                                  <p:childTnLst>
                                    <p:set>
                                      <p:cBhvr>
                                        <p:cTn id="136" dur="1" fill="hold">
                                          <p:stCondLst>
                                            <p:cond delay="0"/>
                                          </p:stCondLst>
                                        </p:cTn>
                                        <p:tgtEl>
                                          <p:spTgt spid="5126">
                                            <p:txEl>
                                              <p:pRg st="0" end="0"/>
                                            </p:txEl>
                                          </p:spTgt>
                                        </p:tgtEl>
                                        <p:attrNameLst>
                                          <p:attrName>style.visibility</p:attrName>
                                        </p:attrNameLst>
                                      </p:cBhvr>
                                      <p:to>
                                        <p:strVal val="visible"/>
                                      </p:to>
                                    </p:set>
                                    <p:anim calcmode="lin" valueType="num">
                                      <p:cBhvr>
                                        <p:cTn id="137" dur="500" fill="hold"/>
                                        <p:tgtEl>
                                          <p:spTgt spid="5126">
                                            <p:txEl>
                                              <p:pRg st="0" end="0"/>
                                            </p:txEl>
                                          </p:spTgt>
                                        </p:tgtEl>
                                        <p:attrNameLst>
                                          <p:attrName>ppt_w</p:attrName>
                                        </p:attrNameLst>
                                      </p:cBhvr>
                                      <p:tavLst>
                                        <p:tav tm="0">
                                          <p:val>
                                            <p:fltVal val="0"/>
                                          </p:val>
                                        </p:tav>
                                        <p:tav tm="100000">
                                          <p:val>
                                            <p:strVal val="#ppt_w"/>
                                          </p:val>
                                        </p:tav>
                                      </p:tavLst>
                                    </p:anim>
                                    <p:anim calcmode="lin" valueType="num">
                                      <p:cBhvr>
                                        <p:cTn id="138" dur="500" fill="hold"/>
                                        <p:tgtEl>
                                          <p:spTgt spid="5126">
                                            <p:txEl>
                                              <p:pRg st="0" end="0"/>
                                            </p:txEl>
                                          </p:spTgt>
                                        </p:tgtEl>
                                        <p:attrNameLst>
                                          <p:attrName>ppt_h</p:attrName>
                                        </p:attrNameLst>
                                      </p:cBhvr>
                                      <p:tavLst>
                                        <p:tav tm="0">
                                          <p:val>
                                            <p:fltVal val="0"/>
                                          </p:val>
                                        </p:tav>
                                        <p:tav tm="100000">
                                          <p:val>
                                            <p:strVal val="#ppt_h"/>
                                          </p:val>
                                        </p:tav>
                                      </p:tavLst>
                                    </p:anim>
                                    <p:animEffect transition="in" filter="fade">
                                      <p:cBhvr>
                                        <p:cTn id="139" dur="500"/>
                                        <p:tgtEl>
                                          <p:spTgt spid="5126">
                                            <p:txEl>
                                              <p:pRg st="0" end="0"/>
                                            </p:txEl>
                                          </p:spTgt>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53" presetClass="entr" presetSubtype="0" fill="hold" grpId="0" nodeType="clickEffect">
                                  <p:stCondLst>
                                    <p:cond delay="0"/>
                                  </p:stCondLst>
                                  <p:childTnLst>
                                    <p:set>
                                      <p:cBhvr>
                                        <p:cTn id="143" dur="1" fill="hold">
                                          <p:stCondLst>
                                            <p:cond delay="0"/>
                                          </p:stCondLst>
                                        </p:cTn>
                                        <p:tgtEl>
                                          <p:spTgt spid="5126">
                                            <p:txEl>
                                              <p:pRg st="1" end="1"/>
                                            </p:txEl>
                                          </p:spTgt>
                                        </p:tgtEl>
                                        <p:attrNameLst>
                                          <p:attrName>style.visibility</p:attrName>
                                        </p:attrNameLst>
                                      </p:cBhvr>
                                      <p:to>
                                        <p:strVal val="visible"/>
                                      </p:to>
                                    </p:set>
                                    <p:anim calcmode="lin" valueType="num">
                                      <p:cBhvr>
                                        <p:cTn id="144" dur="500" fill="hold"/>
                                        <p:tgtEl>
                                          <p:spTgt spid="5126">
                                            <p:txEl>
                                              <p:pRg st="1" end="1"/>
                                            </p:txEl>
                                          </p:spTgt>
                                        </p:tgtEl>
                                        <p:attrNameLst>
                                          <p:attrName>ppt_w</p:attrName>
                                        </p:attrNameLst>
                                      </p:cBhvr>
                                      <p:tavLst>
                                        <p:tav tm="0">
                                          <p:val>
                                            <p:fltVal val="0"/>
                                          </p:val>
                                        </p:tav>
                                        <p:tav tm="100000">
                                          <p:val>
                                            <p:strVal val="#ppt_w"/>
                                          </p:val>
                                        </p:tav>
                                      </p:tavLst>
                                    </p:anim>
                                    <p:anim calcmode="lin" valueType="num">
                                      <p:cBhvr>
                                        <p:cTn id="145" dur="500" fill="hold"/>
                                        <p:tgtEl>
                                          <p:spTgt spid="5126">
                                            <p:txEl>
                                              <p:pRg st="1" end="1"/>
                                            </p:txEl>
                                          </p:spTgt>
                                        </p:tgtEl>
                                        <p:attrNameLst>
                                          <p:attrName>ppt_h</p:attrName>
                                        </p:attrNameLst>
                                      </p:cBhvr>
                                      <p:tavLst>
                                        <p:tav tm="0">
                                          <p:val>
                                            <p:fltVal val="0"/>
                                          </p:val>
                                        </p:tav>
                                        <p:tav tm="100000">
                                          <p:val>
                                            <p:strVal val="#ppt_h"/>
                                          </p:val>
                                        </p:tav>
                                      </p:tavLst>
                                    </p:anim>
                                    <p:animEffect transition="in" filter="fade">
                                      <p:cBhvr>
                                        <p:cTn id="146" dur="500"/>
                                        <p:tgtEl>
                                          <p:spTgt spid="5126">
                                            <p:txEl>
                                              <p:pRg st="1" end="1"/>
                                            </p:txEl>
                                          </p:spTgt>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53" presetClass="entr" presetSubtype="0" fill="hold" grpId="0" nodeType="clickEffect">
                                  <p:stCondLst>
                                    <p:cond delay="0"/>
                                  </p:stCondLst>
                                  <p:childTnLst>
                                    <p:set>
                                      <p:cBhvr>
                                        <p:cTn id="150" dur="1" fill="hold">
                                          <p:stCondLst>
                                            <p:cond delay="0"/>
                                          </p:stCondLst>
                                        </p:cTn>
                                        <p:tgtEl>
                                          <p:spTgt spid="5126">
                                            <p:txEl>
                                              <p:pRg st="2" end="2"/>
                                            </p:txEl>
                                          </p:spTgt>
                                        </p:tgtEl>
                                        <p:attrNameLst>
                                          <p:attrName>style.visibility</p:attrName>
                                        </p:attrNameLst>
                                      </p:cBhvr>
                                      <p:to>
                                        <p:strVal val="visible"/>
                                      </p:to>
                                    </p:set>
                                    <p:anim calcmode="lin" valueType="num">
                                      <p:cBhvr>
                                        <p:cTn id="151" dur="500" fill="hold"/>
                                        <p:tgtEl>
                                          <p:spTgt spid="5126">
                                            <p:txEl>
                                              <p:pRg st="2" end="2"/>
                                            </p:txEl>
                                          </p:spTgt>
                                        </p:tgtEl>
                                        <p:attrNameLst>
                                          <p:attrName>ppt_w</p:attrName>
                                        </p:attrNameLst>
                                      </p:cBhvr>
                                      <p:tavLst>
                                        <p:tav tm="0">
                                          <p:val>
                                            <p:fltVal val="0"/>
                                          </p:val>
                                        </p:tav>
                                        <p:tav tm="100000">
                                          <p:val>
                                            <p:strVal val="#ppt_w"/>
                                          </p:val>
                                        </p:tav>
                                      </p:tavLst>
                                    </p:anim>
                                    <p:anim calcmode="lin" valueType="num">
                                      <p:cBhvr>
                                        <p:cTn id="152" dur="500" fill="hold"/>
                                        <p:tgtEl>
                                          <p:spTgt spid="5126">
                                            <p:txEl>
                                              <p:pRg st="2" end="2"/>
                                            </p:txEl>
                                          </p:spTgt>
                                        </p:tgtEl>
                                        <p:attrNameLst>
                                          <p:attrName>ppt_h</p:attrName>
                                        </p:attrNameLst>
                                      </p:cBhvr>
                                      <p:tavLst>
                                        <p:tav tm="0">
                                          <p:val>
                                            <p:fltVal val="0"/>
                                          </p:val>
                                        </p:tav>
                                        <p:tav tm="100000">
                                          <p:val>
                                            <p:strVal val="#ppt_h"/>
                                          </p:val>
                                        </p:tav>
                                      </p:tavLst>
                                    </p:anim>
                                    <p:animEffect transition="in" filter="fade">
                                      <p:cBhvr>
                                        <p:cTn id="153" dur="500"/>
                                        <p:tgtEl>
                                          <p:spTgt spid="5126">
                                            <p:txEl>
                                              <p:pRg st="2" end="2"/>
                                            </p:txEl>
                                          </p:spTgt>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53" presetClass="entr" presetSubtype="0" fill="hold" grpId="0" nodeType="clickEffect">
                                  <p:stCondLst>
                                    <p:cond delay="0"/>
                                  </p:stCondLst>
                                  <p:childTnLst>
                                    <p:set>
                                      <p:cBhvr>
                                        <p:cTn id="157" dur="1" fill="hold">
                                          <p:stCondLst>
                                            <p:cond delay="0"/>
                                          </p:stCondLst>
                                        </p:cTn>
                                        <p:tgtEl>
                                          <p:spTgt spid="5126">
                                            <p:txEl>
                                              <p:pRg st="3" end="3"/>
                                            </p:txEl>
                                          </p:spTgt>
                                        </p:tgtEl>
                                        <p:attrNameLst>
                                          <p:attrName>style.visibility</p:attrName>
                                        </p:attrNameLst>
                                      </p:cBhvr>
                                      <p:to>
                                        <p:strVal val="visible"/>
                                      </p:to>
                                    </p:set>
                                    <p:anim calcmode="lin" valueType="num">
                                      <p:cBhvr>
                                        <p:cTn id="158" dur="500" fill="hold"/>
                                        <p:tgtEl>
                                          <p:spTgt spid="5126">
                                            <p:txEl>
                                              <p:pRg st="3" end="3"/>
                                            </p:txEl>
                                          </p:spTgt>
                                        </p:tgtEl>
                                        <p:attrNameLst>
                                          <p:attrName>ppt_w</p:attrName>
                                        </p:attrNameLst>
                                      </p:cBhvr>
                                      <p:tavLst>
                                        <p:tav tm="0">
                                          <p:val>
                                            <p:fltVal val="0"/>
                                          </p:val>
                                        </p:tav>
                                        <p:tav tm="100000">
                                          <p:val>
                                            <p:strVal val="#ppt_w"/>
                                          </p:val>
                                        </p:tav>
                                      </p:tavLst>
                                    </p:anim>
                                    <p:anim calcmode="lin" valueType="num">
                                      <p:cBhvr>
                                        <p:cTn id="159" dur="500" fill="hold"/>
                                        <p:tgtEl>
                                          <p:spTgt spid="5126">
                                            <p:txEl>
                                              <p:pRg st="3" end="3"/>
                                            </p:txEl>
                                          </p:spTgt>
                                        </p:tgtEl>
                                        <p:attrNameLst>
                                          <p:attrName>ppt_h</p:attrName>
                                        </p:attrNameLst>
                                      </p:cBhvr>
                                      <p:tavLst>
                                        <p:tav tm="0">
                                          <p:val>
                                            <p:fltVal val="0"/>
                                          </p:val>
                                        </p:tav>
                                        <p:tav tm="100000">
                                          <p:val>
                                            <p:strVal val="#ppt_h"/>
                                          </p:val>
                                        </p:tav>
                                      </p:tavLst>
                                    </p:anim>
                                    <p:animEffect transition="in" filter="fade">
                                      <p:cBhvr>
                                        <p:cTn id="160" dur="500"/>
                                        <p:tgtEl>
                                          <p:spTgt spid="5126">
                                            <p:txEl>
                                              <p:pRg st="3" end="3"/>
                                            </p:txEl>
                                          </p:spTgt>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53" presetClass="entr" presetSubtype="0" fill="hold" grpId="0" nodeType="clickEffect">
                                  <p:stCondLst>
                                    <p:cond delay="0"/>
                                  </p:stCondLst>
                                  <p:childTnLst>
                                    <p:set>
                                      <p:cBhvr>
                                        <p:cTn id="164" dur="1" fill="hold">
                                          <p:stCondLst>
                                            <p:cond delay="0"/>
                                          </p:stCondLst>
                                        </p:cTn>
                                        <p:tgtEl>
                                          <p:spTgt spid="5126">
                                            <p:txEl>
                                              <p:pRg st="4" end="4"/>
                                            </p:txEl>
                                          </p:spTgt>
                                        </p:tgtEl>
                                        <p:attrNameLst>
                                          <p:attrName>style.visibility</p:attrName>
                                        </p:attrNameLst>
                                      </p:cBhvr>
                                      <p:to>
                                        <p:strVal val="visible"/>
                                      </p:to>
                                    </p:set>
                                    <p:anim calcmode="lin" valueType="num">
                                      <p:cBhvr>
                                        <p:cTn id="165" dur="500" fill="hold"/>
                                        <p:tgtEl>
                                          <p:spTgt spid="5126">
                                            <p:txEl>
                                              <p:pRg st="4" end="4"/>
                                            </p:txEl>
                                          </p:spTgt>
                                        </p:tgtEl>
                                        <p:attrNameLst>
                                          <p:attrName>ppt_w</p:attrName>
                                        </p:attrNameLst>
                                      </p:cBhvr>
                                      <p:tavLst>
                                        <p:tav tm="0">
                                          <p:val>
                                            <p:fltVal val="0"/>
                                          </p:val>
                                        </p:tav>
                                        <p:tav tm="100000">
                                          <p:val>
                                            <p:strVal val="#ppt_w"/>
                                          </p:val>
                                        </p:tav>
                                      </p:tavLst>
                                    </p:anim>
                                    <p:anim calcmode="lin" valueType="num">
                                      <p:cBhvr>
                                        <p:cTn id="166" dur="500" fill="hold"/>
                                        <p:tgtEl>
                                          <p:spTgt spid="5126">
                                            <p:txEl>
                                              <p:pRg st="4" end="4"/>
                                            </p:txEl>
                                          </p:spTgt>
                                        </p:tgtEl>
                                        <p:attrNameLst>
                                          <p:attrName>ppt_h</p:attrName>
                                        </p:attrNameLst>
                                      </p:cBhvr>
                                      <p:tavLst>
                                        <p:tav tm="0">
                                          <p:val>
                                            <p:fltVal val="0"/>
                                          </p:val>
                                        </p:tav>
                                        <p:tav tm="100000">
                                          <p:val>
                                            <p:strVal val="#ppt_h"/>
                                          </p:val>
                                        </p:tav>
                                      </p:tavLst>
                                    </p:anim>
                                    <p:animEffect transition="in" filter="fade">
                                      <p:cBhvr>
                                        <p:cTn id="167" dur="500"/>
                                        <p:tgtEl>
                                          <p:spTgt spid="5126">
                                            <p:txEl>
                                              <p:pRg st="4" end="4"/>
                                            </p:txEl>
                                          </p:spTgt>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53" presetClass="entr" presetSubtype="0" fill="hold" grpId="0" nodeType="clickEffect">
                                  <p:stCondLst>
                                    <p:cond delay="0"/>
                                  </p:stCondLst>
                                  <p:childTnLst>
                                    <p:set>
                                      <p:cBhvr>
                                        <p:cTn id="171" dur="1" fill="hold">
                                          <p:stCondLst>
                                            <p:cond delay="0"/>
                                          </p:stCondLst>
                                        </p:cTn>
                                        <p:tgtEl>
                                          <p:spTgt spid="5126">
                                            <p:txEl>
                                              <p:pRg st="5" end="5"/>
                                            </p:txEl>
                                          </p:spTgt>
                                        </p:tgtEl>
                                        <p:attrNameLst>
                                          <p:attrName>style.visibility</p:attrName>
                                        </p:attrNameLst>
                                      </p:cBhvr>
                                      <p:to>
                                        <p:strVal val="visible"/>
                                      </p:to>
                                    </p:set>
                                    <p:anim calcmode="lin" valueType="num">
                                      <p:cBhvr>
                                        <p:cTn id="172" dur="500" fill="hold"/>
                                        <p:tgtEl>
                                          <p:spTgt spid="5126">
                                            <p:txEl>
                                              <p:pRg st="5" end="5"/>
                                            </p:txEl>
                                          </p:spTgt>
                                        </p:tgtEl>
                                        <p:attrNameLst>
                                          <p:attrName>ppt_w</p:attrName>
                                        </p:attrNameLst>
                                      </p:cBhvr>
                                      <p:tavLst>
                                        <p:tav tm="0">
                                          <p:val>
                                            <p:fltVal val="0"/>
                                          </p:val>
                                        </p:tav>
                                        <p:tav tm="100000">
                                          <p:val>
                                            <p:strVal val="#ppt_w"/>
                                          </p:val>
                                        </p:tav>
                                      </p:tavLst>
                                    </p:anim>
                                    <p:anim calcmode="lin" valueType="num">
                                      <p:cBhvr>
                                        <p:cTn id="173" dur="500" fill="hold"/>
                                        <p:tgtEl>
                                          <p:spTgt spid="5126">
                                            <p:txEl>
                                              <p:pRg st="5" end="5"/>
                                            </p:txEl>
                                          </p:spTgt>
                                        </p:tgtEl>
                                        <p:attrNameLst>
                                          <p:attrName>ppt_h</p:attrName>
                                        </p:attrNameLst>
                                      </p:cBhvr>
                                      <p:tavLst>
                                        <p:tav tm="0">
                                          <p:val>
                                            <p:fltVal val="0"/>
                                          </p:val>
                                        </p:tav>
                                        <p:tav tm="100000">
                                          <p:val>
                                            <p:strVal val="#ppt_h"/>
                                          </p:val>
                                        </p:tav>
                                      </p:tavLst>
                                    </p:anim>
                                    <p:animEffect transition="in" filter="fade">
                                      <p:cBhvr>
                                        <p:cTn id="174" dur="500"/>
                                        <p:tgtEl>
                                          <p:spTgt spid="5126">
                                            <p:txEl>
                                              <p:pRg st="5" end="5"/>
                                            </p:txEl>
                                          </p:spTgt>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53" presetClass="entr" presetSubtype="0" fill="hold" grpId="0" nodeType="clickEffect">
                                  <p:stCondLst>
                                    <p:cond delay="0"/>
                                  </p:stCondLst>
                                  <p:childTnLst>
                                    <p:set>
                                      <p:cBhvr>
                                        <p:cTn id="178" dur="1" fill="hold">
                                          <p:stCondLst>
                                            <p:cond delay="0"/>
                                          </p:stCondLst>
                                        </p:cTn>
                                        <p:tgtEl>
                                          <p:spTgt spid="5126">
                                            <p:txEl>
                                              <p:pRg st="6" end="6"/>
                                            </p:txEl>
                                          </p:spTgt>
                                        </p:tgtEl>
                                        <p:attrNameLst>
                                          <p:attrName>style.visibility</p:attrName>
                                        </p:attrNameLst>
                                      </p:cBhvr>
                                      <p:to>
                                        <p:strVal val="visible"/>
                                      </p:to>
                                    </p:set>
                                    <p:anim calcmode="lin" valueType="num">
                                      <p:cBhvr>
                                        <p:cTn id="179" dur="500" fill="hold"/>
                                        <p:tgtEl>
                                          <p:spTgt spid="5126">
                                            <p:txEl>
                                              <p:pRg st="6" end="6"/>
                                            </p:txEl>
                                          </p:spTgt>
                                        </p:tgtEl>
                                        <p:attrNameLst>
                                          <p:attrName>ppt_w</p:attrName>
                                        </p:attrNameLst>
                                      </p:cBhvr>
                                      <p:tavLst>
                                        <p:tav tm="0">
                                          <p:val>
                                            <p:fltVal val="0"/>
                                          </p:val>
                                        </p:tav>
                                        <p:tav tm="100000">
                                          <p:val>
                                            <p:strVal val="#ppt_w"/>
                                          </p:val>
                                        </p:tav>
                                      </p:tavLst>
                                    </p:anim>
                                    <p:anim calcmode="lin" valueType="num">
                                      <p:cBhvr>
                                        <p:cTn id="180" dur="500" fill="hold"/>
                                        <p:tgtEl>
                                          <p:spTgt spid="5126">
                                            <p:txEl>
                                              <p:pRg st="6" end="6"/>
                                            </p:txEl>
                                          </p:spTgt>
                                        </p:tgtEl>
                                        <p:attrNameLst>
                                          <p:attrName>ppt_h</p:attrName>
                                        </p:attrNameLst>
                                      </p:cBhvr>
                                      <p:tavLst>
                                        <p:tav tm="0">
                                          <p:val>
                                            <p:fltVal val="0"/>
                                          </p:val>
                                        </p:tav>
                                        <p:tav tm="100000">
                                          <p:val>
                                            <p:strVal val="#ppt_h"/>
                                          </p:val>
                                        </p:tav>
                                      </p:tavLst>
                                    </p:anim>
                                    <p:animEffect transition="in" filter="fade">
                                      <p:cBhvr>
                                        <p:cTn id="181" dur="500"/>
                                        <p:tgtEl>
                                          <p:spTgt spid="5126">
                                            <p:txEl>
                                              <p:pRg st="6" end="6"/>
                                            </p:txEl>
                                          </p:spTgt>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53" presetClass="entr" presetSubtype="0" fill="hold" grpId="0" nodeType="clickEffect">
                                  <p:stCondLst>
                                    <p:cond delay="0"/>
                                  </p:stCondLst>
                                  <p:childTnLst>
                                    <p:set>
                                      <p:cBhvr>
                                        <p:cTn id="185" dur="1" fill="hold">
                                          <p:stCondLst>
                                            <p:cond delay="0"/>
                                          </p:stCondLst>
                                        </p:cTn>
                                        <p:tgtEl>
                                          <p:spTgt spid="5126">
                                            <p:txEl>
                                              <p:pRg st="7" end="7"/>
                                            </p:txEl>
                                          </p:spTgt>
                                        </p:tgtEl>
                                        <p:attrNameLst>
                                          <p:attrName>style.visibility</p:attrName>
                                        </p:attrNameLst>
                                      </p:cBhvr>
                                      <p:to>
                                        <p:strVal val="visible"/>
                                      </p:to>
                                    </p:set>
                                    <p:anim calcmode="lin" valueType="num">
                                      <p:cBhvr>
                                        <p:cTn id="186" dur="500" fill="hold"/>
                                        <p:tgtEl>
                                          <p:spTgt spid="5126">
                                            <p:txEl>
                                              <p:pRg st="7" end="7"/>
                                            </p:txEl>
                                          </p:spTgt>
                                        </p:tgtEl>
                                        <p:attrNameLst>
                                          <p:attrName>ppt_w</p:attrName>
                                        </p:attrNameLst>
                                      </p:cBhvr>
                                      <p:tavLst>
                                        <p:tav tm="0">
                                          <p:val>
                                            <p:fltVal val="0"/>
                                          </p:val>
                                        </p:tav>
                                        <p:tav tm="100000">
                                          <p:val>
                                            <p:strVal val="#ppt_w"/>
                                          </p:val>
                                        </p:tav>
                                      </p:tavLst>
                                    </p:anim>
                                    <p:anim calcmode="lin" valueType="num">
                                      <p:cBhvr>
                                        <p:cTn id="187" dur="500" fill="hold"/>
                                        <p:tgtEl>
                                          <p:spTgt spid="5126">
                                            <p:txEl>
                                              <p:pRg st="7" end="7"/>
                                            </p:txEl>
                                          </p:spTgt>
                                        </p:tgtEl>
                                        <p:attrNameLst>
                                          <p:attrName>ppt_h</p:attrName>
                                        </p:attrNameLst>
                                      </p:cBhvr>
                                      <p:tavLst>
                                        <p:tav tm="0">
                                          <p:val>
                                            <p:fltVal val="0"/>
                                          </p:val>
                                        </p:tav>
                                        <p:tav tm="100000">
                                          <p:val>
                                            <p:strVal val="#ppt_h"/>
                                          </p:val>
                                        </p:tav>
                                      </p:tavLst>
                                    </p:anim>
                                    <p:animEffect transition="in" filter="fade">
                                      <p:cBhvr>
                                        <p:cTn id="188" dur="500"/>
                                        <p:tgtEl>
                                          <p:spTgt spid="5126">
                                            <p:txEl>
                                              <p:pRg st="7" end="7"/>
                                            </p:txEl>
                                          </p:spTgt>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53" presetClass="entr" presetSubtype="0" fill="hold" grpId="0" nodeType="clickEffect">
                                  <p:stCondLst>
                                    <p:cond delay="0"/>
                                  </p:stCondLst>
                                  <p:childTnLst>
                                    <p:set>
                                      <p:cBhvr>
                                        <p:cTn id="192" dur="1" fill="hold">
                                          <p:stCondLst>
                                            <p:cond delay="0"/>
                                          </p:stCondLst>
                                        </p:cTn>
                                        <p:tgtEl>
                                          <p:spTgt spid="5126">
                                            <p:txEl>
                                              <p:pRg st="8" end="8"/>
                                            </p:txEl>
                                          </p:spTgt>
                                        </p:tgtEl>
                                        <p:attrNameLst>
                                          <p:attrName>style.visibility</p:attrName>
                                        </p:attrNameLst>
                                      </p:cBhvr>
                                      <p:to>
                                        <p:strVal val="visible"/>
                                      </p:to>
                                    </p:set>
                                    <p:anim calcmode="lin" valueType="num">
                                      <p:cBhvr>
                                        <p:cTn id="193" dur="500" fill="hold"/>
                                        <p:tgtEl>
                                          <p:spTgt spid="5126">
                                            <p:txEl>
                                              <p:pRg st="8" end="8"/>
                                            </p:txEl>
                                          </p:spTgt>
                                        </p:tgtEl>
                                        <p:attrNameLst>
                                          <p:attrName>ppt_w</p:attrName>
                                        </p:attrNameLst>
                                      </p:cBhvr>
                                      <p:tavLst>
                                        <p:tav tm="0">
                                          <p:val>
                                            <p:fltVal val="0"/>
                                          </p:val>
                                        </p:tav>
                                        <p:tav tm="100000">
                                          <p:val>
                                            <p:strVal val="#ppt_w"/>
                                          </p:val>
                                        </p:tav>
                                      </p:tavLst>
                                    </p:anim>
                                    <p:anim calcmode="lin" valueType="num">
                                      <p:cBhvr>
                                        <p:cTn id="194" dur="500" fill="hold"/>
                                        <p:tgtEl>
                                          <p:spTgt spid="5126">
                                            <p:txEl>
                                              <p:pRg st="8" end="8"/>
                                            </p:txEl>
                                          </p:spTgt>
                                        </p:tgtEl>
                                        <p:attrNameLst>
                                          <p:attrName>ppt_h</p:attrName>
                                        </p:attrNameLst>
                                      </p:cBhvr>
                                      <p:tavLst>
                                        <p:tav tm="0">
                                          <p:val>
                                            <p:fltVal val="0"/>
                                          </p:val>
                                        </p:tav>
                                        <p:tav tm="100000">
                                          <p:val>
                                            <p:strVal val="#ppt_h"/>
                                          </p:val>
                                        </p:tav>
                                      </p:tavLst>
                                    </p:anim>
                                    <p:animEffect transition="in" filter="fade">
                                      <p:cBhvr>
                                        <p:cTn id="195" dur="500"/>
                                        <p:tgtEl>
                                          <p:spTgt spid="5126">
                                            <p:txEl>
                                              <p:pRg st="8" end="8"/>
                                            </p:txEl>
                                          </p:spTgt>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53" presetClass="entr" presetSubtype="0" fill="hold" grpId="0" nodeType="clickEffect">
                                  <p:stCondLst>
                                    <p:cond delay="0"/>
                                  </p:stCondLst>
                                  <p:childTnLst>
                                    <p:set>
                                      <p:cBhvr>
                                        <p:cTn id="199" dur="1" fill="hold">
                                          <p:stCondLst>
                                            <p:cond delay="0"/>
                                          </p:stCondLst>
                                        </p:cTn>
                                        <p:tgtEl>
                                          <p:spTgt spid="5126">
                                            <p:txEl>
                                              <p:pRg st="9" end="9"/>
                                            </p:txEl>
                                          </p:spTgt>
                                        </p:tgtEl>
                                        <p:attrNameLst>
                                          <p:attrName>style.visibility</p:attrName>
                                        </p:attrNameLst>
                                      </p:cBhvr>
                                      <p:to>
                                        <p:strVal val="visible"/>
                                      </p:to>
                                    </p:set>
                                    <p:anim calcmode="lin" valueType="num">
                                      <p:cBhvr>
                                        <p:cTn id="200" dur="500" fill="hold"/>
                                        <p:tgtEl>
                                          <p:spTgt spid="5126">
                                            <p:txEl>
                                              <p:pRg st="9" end="9"/>
                                            </p:txEl>
                                          </p:spTgt>
                                        </p:tgtEl>
                                        <p:attrNameLst>
                                          <p:attrName>ppt_w</p:attrName>
                                        </p:attrNameLst>
                                      </p:cBhvr>
                                      <p:tavLst>
                                        <p:tav tm="0">
                                          <p:val>
                                            <p:fltVal val="0"/>
                                          </p:val>
                                        </p:tav>
                                        <p:tav tm="100000">
                                          <p:val>
                                            <p:strVal val="#ppt_w"/>
                                          </p:val>
                                        </p:tav>
                                      </p:tavLst>
                                    </p:anim>
                                    <p:anim calcmode="lin" valueType="num">
                                      <p:cBhvr>
                                        <p:cTn id="201" dur="500" fill="hold"/>
                                        <p:tgtEl>
                                          <p:spTgt spid="5126">
                                            <p:txEl>
                                              <p:pRg st="9" end="9"/>
                                            </p:txEl>
                                          </p:spTgt>
                                        </p:tgtEl>
                                        <p:attrNameLst>
                                          <p:attrName>ppt_h</p:attrName>
                                        </p:attrNameLst>
                                      </p:cBhvr>
                                      <p:tavLst>
                                        <p:tav tm="0">
                                          <p:val>
                                            <p:fltVal val="0"/>
                                          </p:val>
                                        </p:tav>
                                        <p:tav tm="100000">
                                          <p:val>
                                            <p:strVal val="#ppt_h"/>
                                          </p:val>
                                        </p:tav>
                                      </p:tavLst>
                                    </p:anim>
                                    <p:animEffect transition="in" filter="fade">
                                      <p:cBhvr>
                                        <p:cTn id="202" dur="500"/>
                                        <p:tgtEl>
                                          <p:spTgt spid="5126">
                                            <p:txEl>
                                              <p:pRg st="9" end="9"/>
                                            </p:txEl>
                                          </p:spTgt>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53" presetClass="entr" presetSubtype="0" fill="hold" grpId="0" nodeType="clickEffect">
                                  <p:stCondLst>
                                    <p:cond delay="0"/>
                                  </p:stCondLst>
                                  <p:childTnLst>
                                    <p:set>
                                      <p:cBhvr>
                                        <p:cTn id="206" dur="1" fill="hold">
                                          <p:stCondLst>
                                            <p:cond delay="0"/>
                                          </p:stCondLst>
                                        </p:cTn>
                                        <p:tgtEl>
                                          <p:spTgt spid="5126">
                                            <p:txEl>
                                              <p:pRg st="10" end="10"/>
                                            </p:txEl>
                                          </p:spTgt>
                                        </p:tgtEl>
                                        <p:attrNameLst>
                                          <p:attrName>style.visibility</p:attrName>
                                        </p:attrNameLst>
                                      </p:cBhvr>
                                      <p:to>
                                        <p:strVal val="visible"/>
                                      </p:to>
                                    </p:set>
                                    <p:anim calcmode="lin" valueType="num">
                                      <p:cBhvr>
                                        <p:cTn id="207" dur="500" fill="hold"/>
                                        <p:tgtEl>
                                          <p:spTgt spid="5126">
                                            <p:txEl>
                                              <p:pRg st="10" end="10"/>
                                            </p:txEl>
                                          </p:spTgt>
                                        </p:tgtEl>
                                        <p:attrNameLst>
                                          <p:attrName>ppt_w</p:attrName>
                                        </p:attrNameLst>
                                      </p:cBhvr>
                                      <p:tavLst>
                                        <p:tav tm="0">
                                          <p:val>
                                            <p:fltVal val="0"/>
                                          </p:val>
                                        </p:tav>
                                        <p:tav tm="100000">
                                          <p:val>
                                            <p:strVal val="#ppt_w"/>
                                          </p:val>
                                        </p:tav>
                                      </p:tavLst>
                                    </p:anim>
                                    <p:anim calcmode="lin" valueType="num">
                                      <p:cBhvr>
                                        <p:cTn id="208" dur="500" fill="hold"/>
                                        <p:tgtEl>
                                          <p:spTgt spid="5126">
                                            <p:txEl>
                                              <p:pRg st="10" end="10"/>
                                            </p:txEl>
                                          </p:spTgt>
                                        </p:tgtEl>
                                        <p:attrNameLst>
                                          <p:attrName>ppt_h</p:attrName>
                                        </p:attrNameLst>
                                      </p:cBhvr>
                                      <p:tavLst>
                                        <p:tav tm="0">
                                          <p:val>
                                            <p:fltVal val="0"/>
                                          </p:val>
                                        </p:tav>
                                        <p:tav tm="100000">
                                          <p:val>
                                            <p:strVal val="#ppt_h"/>
                                          </p:val>
                                        </p:tav>
                                      </p:tavLst>
                                    </p:anim>
                                    <p:animEffect transition="in" filter="fade">
                                      <p:cBhvr>
                                        <p:cTn id="209" dur="500"/>
                                        <p:tgtEl>
                                          <p:spTgt spid="5126">
                                            <p:txEl>
                                              <p:pRg st="10" end="10"/>
                                            </p:txEl>
                                          </p:spTgt>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53" presetClass="entr" presetSubtype="0" fill="hold" grpId="0" nodeType="clickEffect">
                                  <p:stCondLst>
                                    <p:cond delay="0"/>
                                  </p:stCondLst>
                                  <p:childTnLst>
                                    <p:set>
                                      <p:cBhvr>
                                        <p:cTn id="213" dur="1" fill="hold">
                                          <p:stCondLst>
                                            <p:cond delay="0"/>
                                          </p:stCondLst>
                                        </p:cTn>
                                        <p:tgtEl>
                                          <p:spTgt spid="5126">
                                            <p:txEl>
                                              <p:pRg st="11" end="11"/>
                                            </p:txEl>
                                          </p:spTgt>
                                        </p:tgtEl>
                                        <p:attrNameLst>
                                          <p:attrName>style.visibility</p:attrName>
                                        </p:attrNameLst>
                                      </p:cBhvr>
                                      <p:to>
                                        <p:strVal val="visible"/>
                                      </p:to>
                                    </p:set>
                                    <p:anim calcmode="lin" valueType="num">
                                      <p:cBhvr>
                                        <p:cTn id="214" dur="500" fill="hold"/>
                                        <p:tgtEl>
                                          <p:spTgt spid="5126">
                                            <p:txEl>
                                              <p:pRg st="11" end="11"/>
                                            </p:txEl>
                                          </p:spTgt>
                                        </p:tgtEl>
                                        <p:attrNameLst>
                                          <p:attrName>ppt_w</p:attrName>
                                        </p:attrNameLst>
                                      </p:cBhvr>
                                      <p:tavLst>
                                        <p:tav tm="0">
                                          <p:val>
                                            <p:fltVal val="0"/>
                                          </p:val>
                                        </p:tav>
                                        <p:tav tm="100000">
                                          <p:val>
                                            <p:strVal val="#ppt_w"/>
                                          </p:val>
                                        </p:tav>
                                      </p:tavLst>
                                    </p:anim>
                                    <p:anim calcmode="lin" valueType="num">
                                      <p:cBhvr>
                                        <p:cTn id="215" dur="500" fill="hold"/>
                                        <p:tgtEl>
                                          <p:spTgt spid="5126">
                                            <p:txEl>
                                              <p:pRg st="11" end="11"/>
                                            </p:txEl>
                                          </p:spTgt>
                                        </p:tgtEl>
                                        <p:attrNameLst>
                                          <p:attrName>ppt_h</p:attrName>
                                        </p:attrNameLst>
                                      </p:cBhvr>
                                      <p:tavLst>
                                        <p:tav tm="0">
                                          <p:val>
                                            <p:fltVal val="0"/>
                                          </p:val>
                                        </p:tav>
                                        <p:tav tm="100000">
                                          <p:val>
                                            <p:strVal val="#ppt_h"/>
                                          </p:val>
                                        </p:tav>
                                      </p:tavLst>
                                    </p:anim>
                                    <p:animEffect transition="in" filter="fade">
                                      <p:cBhvr>
                                        <p:cTn id="216" dur="500"/>
                                        <p:tgtEl>
                                          <p:spTgt spid="5126">
                                            <p:txEl>
                                              <p:pRg st="11" end="11"/>
                                            </p:txEl>
                                          </p:spTgt>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53" presetClass="entr" presetSubtype="0" fill="hold" grpId="0" nodeType="clickEffect">
                                  <p:stCondLst>
                                    <p:cond delay="0"/>
                                  </p:stCondLst>
                                  <p:childTnLst>
                                    <p:set>
                                      <p:cBhvr>
                                        <p:cTn id="220" dur="1" fill="hold">
                                          <p:stCondLst>
                                            <p:cond delay="0"/>
                                          </p:stCondLst>
                                        </p:cTn>
                                        <p:tgtEl>
                                          <p:spTgt spid="5126">
                                            <p:txEl>
                                              <p:pRg st="12" end="12"/>
                                            </p:txEl>
                                          </p:spTgt>
                                        </p:tgtEl>
                                        <p:attrNameLst>
                                          <p:attrName>style.visibility</p:attrName>
                                        </p:attrNameLst>
                                      </p:cBhvr>
                                      <p:to>
                                        <p:strVal val="visible"/>
                                      </p:to>
                                    </p:set>
                                    <p:anim calcmode="lin" valueType="num">
                                      <p:cBhvr>
                                        <p:cTn id="221" dur="500" fill="hold"/>
                                        <p:tgtEl>
                                          <p:spTgt spid="5126">
                                            <p:txEl>
                                              <p:pRg st="12" end="12"/>
                                            </p:txEl>
                                          </p:spTgt>
                                        </p:tgtEl>
                                        <p:attrNameLst>
                                          <p:attrName>ppt_w</p:attrName>
                                        </p:attrNameLst>
                                      </p:cBhvr>
                                      <p:tavLst>
                                        <p:tav tm="0">
                                          <p:val>
                                            <p:fltVal val="0"/>
                                          </p:val>
                                        </p:tav>
                                        <p:tav tm="100000">
                                          <p:val>
                                            <p:strVal val="#ppt_w"/>
                                          </p:val>
                                        </p:tav>
                                      </p:tavLst>
                                    </p:anim>
                                    <p:anim calcmode="lin" valueType="num">
                                      <p:cBhvr>
                                        <p:cTn id="222" dur="500" fill="hold"/>
                                        <p:tgtEl>
                                          <p:spTgt spid="5126">
                                            <p:txEl>
                                              <p:pRg st="12" end="12"/>
                                            </p:txEl>
                                          </p:spTgt>
                                        </p:tgtEl>
                                        <p:attrNameLst>
                                          <p:attrName>ppt_h</p:attrName>
                                        </p:attrNameLst>
                                      </p:cBhvr>
                                      <p:tavLst>
                                        <p:tav tm="0">
                                          <p:val>
                                            <p:fltVal val="0"/>
                                          </p:val>
                                        </p:tav>
                                        <p:tav tm="100000">
                                          <p:val>
                                            <p:strVal val="#ppt_h"/>
                                          </p:val>
                                        </p:tav>
                                      </p:tavLst>
                                    </p:anim>
                                    <p:animEffect transition="in" filter="fade">
                                      <p:cBhvr>
                                        <p:cTn id="223" dur="500"/>
                                        <p:tgtEl>
                                          <p:spTgt spid="5126">
                                            <p:txEl>
                                              <p:pRg st="12" end="12"/>
                                            </p:txEl>
                                          </p:spTgt>
                                        </p:tgtEl>
                                      </p:cBhvr>
                                    </p:animEffec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53" presetClass="entr" presetSubtype="0" fill="hold" grpId="0" nodeType="clickEffect">
                                  <p:stCondLst>
                                    <p:cond delay="0"/>
                                  </p:stCondLst>
                                  <p:childTnLst>
                                    <p:set>
                                      <p:cBhvr>
                                        <p:cTn id="227" dur="1" fill="hold">
                                          <p:stCondLst>
                                            <p:cond delay="0"/>
                                          </p:stCondLst>
                                        </p:cTn>
                                        <p:tgtEl>
                                          <p:spTgt spid="5126">
                                            <p:txEl>
                                              <p:pRg st="13" end="13"/>
                                            </p:txEl>
                                          </p:spTgt>
                                        </p:tgtEl>
                                        <p:attrNameLst>
                                          <p:attrName>style.visibility</p:attrName>
                                        </p:attrNameLst>
                                      </p:cBhvr>
                                      <p:to>
                                        <p:strVal val="visible"/>
                                      </p:to>
                                    </p:set>
                                    <p:anim calcmode="lin" valueType="num">
                                      <p:cBhvr>
                                        <p:cTn id="228" dur="500" fill="hold"/>
                                        <p:tgtEl>
                                          <p:spTgt spid="5126">
                                            <p:txEl>
                                              <p:pRg st="13" end="13"/>
                                            </p:txEl>
                                          </p:spTgt>
                                        </p:tgtEl>
                                        <p:attrNameLst>
                                          <p:attrName>ppt_w</p:attrName>
                                        </p:attrNameLst>
                                      </p:cBhvr>
                                      <p:tavLst>
                                        <p:tav tm="0">
                                          <p:val>
                                            <p:fltVal val="0"/>
                                          </p:val>
                                        </p:tav>
                                        <p:tav tm="100000">
                                          <p:val>
                                            <p:strVal val="#ppt_w"/>
                                          </p:val>
                                        </p:tav>
                                      </p:tavLst>
                                    </p:anim>
                                    <p:anim calcmode="lin" valueType="num">
                                      <p:cBhvr>
                                        <p:cTn id="229" dur="500" fill="hold"/>
                                        <p:tgtEl>
                                          <p:spTgt spid="5126">
                                            <p:txEl>
                                              <p:pRg st="13" end="13"/>
                                            </p:txEl>
                                          </p:spTgt>
                                        </p:tgtEl>
                                        <p:attrNameLst>
                                          <p:attrName>ppt_h</p:attrName>
                                        </p:attrNameLst>
                                      </p:cBhvr>
                                      <p:tavLst>
                                        <p:tav tm="0">
                                          <p:val>
                                            <p:fltVal val="0"/>
                                          </p:val>
                                        </p:tav>
                                        <p:tav tm="100000">
                                          <p:val>
                                            <p:strVal val="#ppt_h"/>
                                          </p:val>
                                        </p:tav>
                                      </p:tavLst>
                                    </p:anim>
                                    <p:animEffect transition="in" filter="fade">
                                      <p:cBhvr>
                                        <p:cTn id="230" dur="500"/>
                                        <p:tgtEl>
                                          <p:spTgt spid="5126">
                                            <p:txEl>
                                              <p:pRg st="13" end="13"/>
                                            </p:txEl>
                                          </p:spTgt>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53" presetClass="entr" presetSubtype="0" fill="hold" grpId="0" nodeType="clickEffect">
                                  <p:stCondLst>
                                    <p:cond delay="0"/>
                                  </p:stCondLst>
                                  <p:childTnLst>
                                    <p:set>
                                      <p:cBhvr>
                                        <p:cTn id="234" dur="1" fill="hold">
                                          <p:stCondLst>
                                            <p:cond delay="0"/>
                                          </p:stCondLst>
                                        </p:cTn>
                                        <p:tgtEl>
                                          <p:spTgt spid="5126">
                                            <p:txEl>
                                              <p:pRg st="14" end="14"/>
                                            </p:txEl>
                                          </p:spTgt>
                                        </p:tgtEl>
                                        <p:attrNameLst>
                                          <p:attrName>style.visibility</p:attrName>
                                        </p:attrNameLst>
                                      </p:cBhvr>
                                      <p:to>
                                        <p:strVal val="visible"/>
                                      </p:to>
                                    </p:set>
                                    <p:anim calcmode="lin" valueType="num">
                                      <p:cBhvr>
                                        <p:cTn id="235" dur="500" fill="hold"/>
                                        <p:tgtEl>
                                          <p:spTgt spid="5126">
                                            <p:txEl>
                                              <p:pRg st="14" end="14"/>
                                            </p:txEl>
                                          </p:spTgt>
                                        </p:tgtEl>
                                        <p:attrNameLst>
                                          <p:attrName>ppt_w</p:attrName>
                                        </p:attrNameLst>
                                      </p:cBhvr>
                                      <p:tavLst>
                                        <p:tav tm="0">
                                          <p:val>
                                            <p:fltVal val="0"/>
                                          </p:val>
                                        </p:tav>
                                        <p:tav tm="100000">
                                          <p:val>
                                            <p:strVal val="#ppt_w"/>
                                          </p:val>
                                        </p:tav>
                                      </p:tavLst>
                                    </p:anim>
                                    <p:anim calcmode="lin" valueType="num">
                                      <p:cBhvr>
                                        <p:cTn id="236" dur="500" fill="hold"/>
                                        <p:tgtEl>
                                          <p:spTgt spid="5126">
                                            <p:txEl>
                                              <p:pRg st="14" end="14"/>
                                            </p:txEl>
                                          </p:spTgt>
                                        </p:tgtEl>
                                        <p:attrNameLst>
                                          <p:attrName>ppt_h</p:attrName>
                                        </p:attrNameLst>
                                      </p:cBhvr>
                                      <p:tavLst>
                                        <p:tav tm="0">
                                          <p:val>
                                            <p:fltVal val="0"/>
                                          </p:val>
                                        </p:tav>
                                        <p:tav tm="100000">
                                          <p:val>
                                            <p:strVal val="#ppt_h"/>
                                          </p:val>
                                        </p:tav>
                                      </p:tavLst>
                                    </p:anim>
                                    <p:animEffect transition="in" filter="fade">
                                      <p:cBhvr>
                                        <p:cTn id="237" dur="500"/>
                                        <p:tgtEl>
                                          <p:spTgt spid="5126">
                                            <p:txEl>
                                              <p:pRg st="14" end="14"/>
                                            </p:txEl>
                                          </p:spTgt>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53" presetClass="entr" presetSubtype="0" fill="hold" grpId="0" nodeType="clickEffect">
                                  <p:stCondLst>
                                    <p:cond delay="0"/>
                                  </p:stCondLst>
                                  <p:childTnLst>
                                    <p:set>
                                      <p:cBhvr>
                                        <p:cTn id="241" dur="1" fill="hold">
                                          <p:stCondLst>
                                            <p:cond delay="0"/>
                                          </p:stCondLst>
                                        </p:cTn>
                                        <p:tgtEl>
                                          <p:spTgt spid="5126">
                                            <p:txEl>
                                              <p:pRg st="15" end="15"/>
                                            </p:txEl>
                                          </p:spTgt>
                                        </p:tgtEl>
                                        <p:attrNameLst>
                                          <p:attrName>style.visibility</p:attrName>
                                        </p:attrNameLst>
                                      </p:cBhvr>
                                      <p:to>
                                        <p:strVal val="visible"/>
                                      </p:to>
                                    </p:set>
                                    <p:anim calcmode="lin" valueType="num">
                                      <p:cBhvr>
                                        <p:cTn id="242" dur="500" fill="hold"/>
                                        <p:tgtEl>
                                          <p:spTgt spid="5126">
                                            <p:txEl>
                                              <p:pRg st="15" end="15"/>
                                            </p:txEl>
                                          </p:spTgt>
                                        </p:tgtEl>
                                        <p:attrNameLst>
                                          <p:attrName>ppt_w</p:attrName>
                                        </p:attrNameLst>
                                      </p:cBhvr>
                                      <p:tavLst>
                                        <p:tav tm="0">
                                          <p:val>
                                            <p:fltVal val="0"/>
                                          </p:val>
                                        </p:tav>
                                        <p:tav tm="100000">
                                          <p:val>
                                            <p:strVal val="#ppt_w"/>
                                          </p:val>
                                        </p:tav>
                                      </p:tavLst>
                                    </p:anim>
                                    <p:anim calcmode="lin" valueType="num">
                                      <p:cBhvr>
                                        <p:cTn id="243" dur="500" fill="hold"/>
                                        <p:tgtEl>
                                          <p:spTgt spid="5126">
                                            <p:txEl>
                                              <p:pRg st="15" end="15"/>
                                            </p:txEl>
                                          </p:spTgt>
                                        </p:tgtEl>
                                        <p:attrNameLst>
                                          <p:attrName>ppt_h</p:attrName>
                                        </p:attrNameLst>
                                      </p:cBhvr>
                                      <p:tavLst>
                                        <p:tav tm="0">
                                          <p:val>
                                            <p:fltVal val="0"/>
                                          </p:val>
                                        </p:tav>
                                        <p:tav tm="100000">
                                          <p:val>
                                            <p:strVal val="#ppt_h"/>
                                          </p:val>
                                        </p:tav>
                                      </p:tavLst>
                                    </p:anim>
                                    <p:animEffect transition="in" filter="fade">
                                      <p:cBhvr>
                                        <p:cTn id="244" dur="500"/>
                                        <p:tgtEl>
                                          <p:spTgt spid="512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build="p"/>
      <p:bldP spid="5126"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pPr eaLnBrk="1" hangingPunct="1">
              <a:defRPr/>
            </a:pPr>
            <a:r>
              <a:rPr lang="en-US" sz="3200" b="1" smtClean="0"/>
              <a:t>Bentuk-bentuk Penyimpangan Sosial</a:t>
            </a:r>
            <a:br>
              <a:rPr lang="en-US" sz="3200" b="1" smtClean="0"/>
            </a:br>
            <a:endParaRPr lang="en-US" sz="3200" b="1" smtClean="0"/>
          </a:p>
        </p:txBody>
      </p:sp>
      <p:sp>
        <p:nvSpPr>
          <p:cNvPr id="7173" name="Rectangle 5"/>
          <p:cNvSpPr>
            <a:spLocks noGrp="1" noChangeArrowheads="1"/>
          </p:cNvSpPr>
          <p:nvPr>
            <p:ph sz="half" idx="1"/>
          </p:nvPr>
        </p:nvSpPr>
        <p:spPr/>
        <p:txBody>
          <a:bodyPr/>
          <a:lstStyle/>
          <a:p>
            <a:pPr eaLnBrk="1" hangingPunct="1">
              <a:lnSpc>
                <a:spcPct val="90000"/>
              </a:lnSpc>
              <a:buFont typeface="Wingdings" pitchFamily="2" charset="2"/>
              <a:buNone/>
              <a:defRPr/>
            </a:pPr>
            <a:r>
              <a:rPr lang="en-US" sz="2000" b="1" dirty="0" smtClean="0"/>
              <a:t>c. </a:t>
            </a:r>
            <a:r>
              <a:rPr lang="en-US" sz="2000" b="1" dirty="0" err="1" smtClean="0"/>
              <a:t>Penyimpangan</a:t>
            </a:r>
            <a:r>
              <a:rPr lang="en-US" sz="2000" b="1" dirty="0" smtClean="0"/>
              <a:t> </a:t>
            </a:r>
            <a:r>
              <a:rPr lang="en-US" sz="2000" b="1" dirty="0" err="1" smtClean="0"/>
              <a:t>kelompok</a:t>
            </a:r>
            <a:endParaRPr lang="en-US" sz="2000" dirty="0" smtClean="0"/>
          </a:p>
          <a:p>
            <a:pPr eaLnBrk="1" hangingPunct="1">
              <a:lnSpc>
                <a:spcPct val="90000"/>
              </a:lnSpc>
              <a:buFont typeface="Wingdings" pitchFamily="2" charset="2"/>
              <a:buNone/>
              <a:defRPr/>
            </a:pPr>
            <a:r>
              <a:rPr lang="en-US" sz="2000" dirty="0" err="1" smtClean="0"/>
              <a:t>Penyimpangan</a:t>
            </a:r>
            <a:r>
              <a:rPr lang="en-US" sz="2000" dirty="0" smtClean="0"/>
              <a:t> </a:t>
            </a:r>
            <a:r>
              <a:rPr lang="en-US" sz="2000" dirty="0" err="1" smtClean="0"/>
              <a:t>kelompok</a:t>
            </a:r>
            <a:r>
              <a:rPr lang="en-US" sz="2000" dirty="0" smtClean="0"/>
              <a:t> </a:t>
            </a:r>
          </a:p>
          <a:p>
            <a:pPr eaLnBrk="1" hangingPunct="1">
              <a:lnSpc>
                <a:spcPct val="90000"/>
              </a:lnSpc>
              <a:buFont typeface="Wingdings" pitchFamily="2" charset="2"/>
              <a:buNone/>
              <a:defRPr/>
            </a:pPr>
            <a:r>
              <a:rPr lang="en-US" sz="2000" dirty="0" err="1" smtClean="0"/>
              <a:t>merupakan</a:t>
            </a:r>
            <a:r>
              <a:rPr lang="en-US" sz="2000" dirty="0" smtClean="0"/>
              <a:t> </a:t>
            </a:r>
            <a:r>
              <a:rPr lang="en-US" sz="2000" dirty="0" err="1" smtClean="0"/>
              <a:t>penyimpangan</a:t>
            </a:r>
            <a:r>
              <a:rPr lang="en-US" sz="2000" dirty="0" smtClean="0"/>
              <a:t> yang </a:t>
            </a:r>
          </a:p>
          <a:p>
            <a:pPr eaLnBrk="1" hangingPunct="1">
              <a:lnSpc>
                <a:spcPct val="90000"/>
              </a:lnSpc>
              <a:buFont typeface="Wingdings" pitchFamily="2" charset="2"/>
              <a:buNone/>
              <a:defRPr/>
            </a:pPr>
            <a:r>
              <a:rPr lang="en-US" sz="2000" dirty="0" err="1" smtClean="0"/>
              <a:t>dilakukan</a:t>
            </a:r>
            <a:r>
              <a:rPr lang="en-US" sz="2000" dirty="0" smtClean="0"/>
              <a:t> </a:t>
            </a:r>
            <a:r>
              <a:rPr lang="en-US" sz="2000" dirty="0" err="1" smtClean="0"/>
              <a:t>secara</a:t>
            </a:r>
            <a:r>
              <a:rPr lang="en-US" sz="2000" dirty="0" smtClean="0"/>
              <a:t> </a:t>
            </a:r>
            <a:r>
              <a:rPr lang="en-US" sz="2000" dirty="0" err="1" smtClean="0"/>
              <a:t>kolektif</a:t>
            </a:r>
            <a:r>
              <a:rPr lang="en-US" sz="2000" dirty="0" smtClean="0"/>
              <a:t> </a:t>
            </a:r>
            <a:r>
              <a:rPr lang="en-US" sz="2000" dirty="0" err="1" smtClean="0"/>
              <a:t>dengan</a:t>
            </a:r>
            <a:r>
              <a:rPr lang="en-US" sz="2000" dirty="0" smtClean="0"/>
              <a:t> </a:t>
            </a:r>
          </a:p>
          <a:p>
            <a:pPr eaLnBrk="1" hangingPunct="1">
              <a:lnSpc>
                <a:spcPct val="90000"/>
              </a:lnSpc>
              <a:buFont typeface="Wingdings" pitchFamily="2" charset="2"/>
              <a:buNone/>
              <a:defRPr/>
            </a:pPr>
            <a:r>
              <a:rPr lang="en-US" sz="2000" dirty="0" err="1" smtClean="0"/>
              <a:t>cara</a:t>
            </a:r>
            <a:r>
              <a:rPr lang="en-US" sz="2000" dirty="0" smtClean="0"/>
              <a:t> </a:t>
            </a:r>
            <a:r>
              <a:rPr lang="en-US" sz="2000" dirty="0" err="1" smtClean="0"/>
              <a:t>melakukan</a:t>
            </a:r>
            <a:r>
              <a:rPr lang="en-US" sz="2000" dirty="0" smtClean="0"/>
              <a:t> </a:t>
            </a:r>
            <a:r>
              <a:rPr lang="en-US" sz="2000" dirty="0" err="1" smtClean="0"/>
              <a:t>kegiatan</a:t>
            </a:r>
            <a:r>
              <a:rPr lang="en-US" sz="2000" dirty="0" smtClean="0"/>
              <a:t> yang </a:t>
            </a:r>
          </a:p>
          <a:p>
            <a:pPr eaLnBrk="1" hangingPunct="1">
              <a:lnSpc>
                <a:spcPct val="90000"/>
              </a:lnSpc>
              <a:buFont typeface="Wingdings" pitchFamily="2" charset="2"/>
              <a:buNone/>
              <a:defRPr/>
            </a:pPr>
            <a:r>
              <a:rPr lang="en-US" sz="2000" dirty="0" err="1" smtClean="0"/>
              <a:t>menyimpang</a:t>
            </a:r>
            <a:r>
              <a:rPr lang="en-US" sz="2000" dirty="0" smtClean="0"/>
              <a:t> </a:t>
            </a:r>
            <a:r>
              <a:rPr lang="en-US" sz="2000" dirty="0" err="1" smtClean="0"/>
              <a:t>dari</a:t>
            </a:r>
            <a:r>
              <a:rPr lang="en-US" sz="2000" dirty="0" smtClean="0"/>
              <a:t> </a:t>
            </a:r>
            <a:r>
              <a:rPr lang="en-US" sz="2000" dirty="0" err="1" smtClean="0"/>
              <a:t>norma</a:t>
            </a:r>
            <a:r>
              <a:rPr lang="en-US" sz="2000" dirty="0" smtClean="0"/>
              <a:t> </a:t>
            </a:r>
          </a:p>
          <a:p>
            <a:pPr eaLnBrk="1" hangingPunct="1">
              <a:lnSpc>
                <a:spcPct val="90000"/>
              </a:lnSpc>
              <a:buFont typeface="Wingdings" pitchFamily="2" charset="2"/>
              <a:buNone/>
              <a:defRPr/>
            </a:pPr>
            <a:r>
              <a:rPr lang="en-US" sz="2000" dirty="0" err="1" smtClean="0"/>
              <a:t>masyarakat</a:t>
            </a:r>
            <a:r>
              <a:rPr lang="en-US" sz="2000" dirty="0" smtClean="0"/>
              <a:t> yang </a:t>
            </a:r>
            <a:r>
              <a:rPr lang="en-US" sz="2000" dirty="0" err="1" smtClean="0"/>
              <a:t>berlaku</a:t>
            </a:r>
            <a:r>
              <a:rPr lang="en-US" sz="2000" dirty="0" smtClean="0"/>
              <a:t>.</a:t>
            </a:r>
          </a:p>
          <a:p>
            <a:pPr eaLnBrk="1" hangingPunct="1">
              <a:lnSpc>
                <a:spcPct val="90000"/>
              </a:lnSpc>
              <a:buFont typeface="Wingdings" pitchFamily="2" charset="2"/>
              <a:buNone/>
              <a:defRPr/>
            </a:pPr>
            <a:r>
              <a:rPr lang="en-US" sz="2000" dirty="0" smtClean="0"/>
              <a:t> </a:t>
            </a:r>
            <a:r>
              <a:rPr lang="en-US" sz="2000" dirty="0" err="1" smtClean="0"/>
              <a:t>Misalnya</a:t>
            </a:r>
            <a:r>
              <a:rPr lang="en-US" sz="2000" dirty="0" smtClean="0"/>
              <a:t> </a:t>
            </a:r>
            <a:r>
              <a:rPr lang="en-US" sz="2000" dirty="0" err="1" smtClean="0"/>
              <a:t>komplotan</a:t>
            </a:r>
            <a:r>
              <a:rPr lang="en-US" sz="2000" dirty="0" smtClean="0"/>
              <a:t> </a:t>
            </a:r>
            <a:r>
              <a:rPr lang="en-US" sz="2000" dirty="0" err="1" smtClean="0"/>
              <a:t>perampok</a:t>
            </a:r>
            <a:r>
              <a:rPr lang="en-US" sz="2000" dirty="0" smtClean="0"/>
              <a:t>.</a:t>
            </a:r>
            <a:endParaRPr lang="en-US" sz="2000" b="1" dirty="0" smtClean="0"/>
          </a:p>
        </p:txBody>
      </p:sp>
      <p:sp>
        <p:nvSpPr>
          <p:cNvPr id="7174" name="Rectangle 6"/>
          <p:cNvSpPr>
            <a:spLocks noGrp="1" noChangeArrowheads="1"/>
          </p:cNvSpPr>
          <p:nvPr>
            <p:ph sz="half" idx="2"/>
          </p:nvPr>
        </p:nvSpPr>
        <p:spPr/>
        <p:txBody>
          <a:bodyPr/>
          <a:lstStyle/>
          <a:p>
            <a:pPr eaLnBrk="1" hangingPunct="1">
              <a:lnSpc>
                <a:spcPct val="90000"/>
              </a:lnSpc>
              <a:buFont typeface="Wingdings" pitchFamily="2" charset="2"/>
              <a:buNone/>
              <a:defRPr/>
            </a:pPr>
            <a:r>
              <a:rPr lang="en-US" sz="2000" b="1" smtClean="0"/>
              <a:t>d. Penyimpangan individu:</a:t>
            </a:r>
            <a:endParaRPr lang="en-US" sz="2000" smtClean="0"/>
          </a:p>
          <a:p>
            <a:pPr eaLnBrk="1" hangingPunct="1">
              <a:lnSpc>
                <a:spcPct val="90000"/>
              </a:lnSpc>
              <a:buFont typeface="Wingdings" pitchFamily="2" charset="2"/>
              <a:buNone/>
              <a:defRPr/>
            </a:pPr>
            <a:r>
              <a:rPr lang="en-US" sz="2000" smtClean="0"/>
              <a:t>Penyimpangan individu </a:t>
            </a:r>
          </a:p>
          <a:p>
            <a:pPr eaLnBrk="1" hangingPunct="1">
              <a:lnSpc>
                <a:spcPct val="90000"/>
              </a:lnSpc>
              <a:buFont typeface="Wingdings" pitchFamily="2" charset="2"/>
              <a:buNone/>
              <a:defRPr/>
            </a:pPr>
            <a:r>
              <a:rPr lang="en-US" sz="2000" smtClean="0"/>
              <a:t>merupakan bentuk penyimpangan</a:t>
            </a:r>
          </a:p>
          <a:p>
            <a:pPr eaLnBrk="1" hangingPunct="1">
              <a:lnSpc>
                <a:spcPct val="90000"/>
              </a:lnSpc>
              <a:buFont typeface="Wingdings" pitchFamily="2" charset="2"/>
              <a:buNone/>
              <a:defRPr/>
            </a:pPr>
            <a:r>
              <a:rPr lang="en-US" sz="2000" smtClean="0"/>
              <a:t>yang dilakukan oleh seseorang </a:t>
            </a:r>
          </a:p>
          <a:p>
            <a:pPr eaLnBrk="1" hangingPunct="1">
              <a:lnSpc>
                <a:spcPct val="90000"/>
              </a:lnSpc>
              <a:buFont typeface="Wingdings" pitchFamily="2" charset="2"/>
              <a:buNone/>
              <a:defRPr/>
            </a:pPr>
            <a:r>
              <a:rPr lang="en-US" sz="2000" smtClean="0"/>
              <a:t>dengan melakukan tindakan-</a:t>
            </a:r>
          </a:p>
          <a:p>
            <a:pPr eaLnBrk="1" hangingPunct="1">
              <a:lnSpc>
                <a:spcPct val="90000"/>
              </a:lnSpc>
              <a:buFont typeface="Wingdings" pitchFamily="2" charset="2"/>
              <a:buNone/>
              <a:defRPr/>
            </a:pPr>
            <a:r>
              <a:rPr lang="en-US" sz="2000" smtClean="0"/>
              <a:t>tindakan yang tidak sesuai </a:t>
            </a:r>
          </a:p>
          <a:p>
            <a:pPr eaLnBrk="1" hangingPunct="1">
              <a:lnSpc>
                <a:spcPct val="90000"/>
              </a:lnSpc>
              <a:buFont typeface="Wingdings" pitchFamily="2" charset="2"/>
              <a:buNone/>
              <a:defRPr/>
            </a:pPr>
            <a:r>
              <a:rPr lang="en-US" sz="2000" smtClean="0"/>
              <a:t>norma-norma yang telah mapan </a:t>
            </a:r>
          </a:p>
          <a:p>
            <a:pPr eaLnBrk="1" hangingPunct="1">
              <a:lnSpc>
                <a:spcPct val="90000"/>
              </a:lnSpc>
              <a:buFont typeface="Wingdings" pitchFamily="2" charset="2"/>
              <a:buNone/>
              <a:defRPr/>
            </a:pPr>
            <a:r>
              <a:rPr lang="en-US" sz="2000" smtClean="0"/>
              <a:t>Dan nyata-nyata menolak norma </a:t>
            </a:r>
          </a:p>
          <a:p>
            <a:pPr eaLnBrk="1" hangingPunct="1">
              <a:lnSpc>
                <a:spcPct val="90000"/>
              </a:lnSpc>
              <a:buFont typeface="Wingdings" pitchFamily="2" charset="2"/>
              <a:buNone/>
              <a:defRPr/>
            </a:pPr>
            <a:r>
              <a:rPr lang="en-US" sz="2000" smtClean="0"/>
              <a:t>tersebut. Misalnya pencurian </a:t>
            </a:r>
          </a:p>
          <a:p>
            <a:pPr eaLnBrk="1" hangingPunct="1">
              <a:lnSpc>
                <a:spcPct val="90000"/>
              </a:lnSpc>
              <a:buFont typeface="Wingdings" pitchFamily="2" charset="2"/>
              <a:buNone/>
              <a:defRPr/>
            </a:pPr>
            <a:r>
              <a:rPr lang="en-US" sz="2000" smtClean="0"/>
              <a:t>Yang dilakukan seorang diri.</a:t>
            </a:r>
          </a:p>
        </p:txBody>
      </p:sp>
    </p:spTree>
    <p:extLst>
      <p:ext uri="{BB962C8B-B14F-4D97-AF65-F5344CB8AC3E}">
        <p14:creationId xmlns:p14="http://schemas.microsoft.com/office/powerpoint/2010/main" val="218068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768" decel="100000"/>
                                        <p:tgtEl>
                                          <p:spTgt spid="7172"/>
                                        </p:tgtEl>
                                      </p:cBhvr>
                                    </p:animEffect>
                                    <p:animScale>
                                      <p:cBhvr>
                                        <p:cTn id="8" dur="768" decel="100000"/>
                                        <p:tgtEl>
                                          <p:spTgt spid="7172"/>
                                        </p:tgtEl>
                                      </p:cBhvr>
                                      <p:from x="10000" y="10000"/>
                                      <p:to x="200000" y="450000"/>
                                    </p:animScale>
                                    <p:animScale>
                                      <p:cBhvr>
                                        <p:cTn id="9" dur="1230" accel="100000" fill="hold">
                                          <p:stCondLst>
                                            <p:cond delay="768"/>
                                          </p:stCondLst>
                                        </p:cTn>
                                        <p:tgtEl>
                                          <p:spTgt spid="7172"/>
                                        </p:tgtEl>
                                      </p:cBhvr>
                                      <p:from x="200000" y="450000"/>
                                      <p:to x="100000" y="100000"/>
                                    </p:animScale>
                                    <p:set>
                                      <p:cBhvr>
                                        <p:cTn id="10" dur="768" fill="hold"/>
                                        <p:tgtEl>
                                          <p:spTgt spid="7172"/>
                                        </p:tgtEl>
                                        <p:attrNameLst>
                                          <p:attrName>ppt_x</p:attrName>
                                        </p:attrNameLst>
                                      </p:cBhvr>
                                      <p:to>
                                        <p:strVal val="(0.5)"/>
                                      </p:to>
                                    </p:set>
                                    <p:anim from="(0.5)" to="(#ppt_x)" calcmode="lin" valueType="num">
                                      <p:cBhvr>
                                        <p:cTn id="11" dur="1230" accel="100000" fill="hold">
                                          <p:stCondLst>
                                            <p:cond delay="768"/>
                                          </p:stCondLst>
                                        </p:cTn>
                                        <p:tgtEl>
                                          <p:spTgt spid="7172"/>
                                        </p:tgtEl>
                                        <p:attrNameLst>
                                          <p:attrName>ppt_x</p:attrName>
                                        </p:attrNameLst>
                                      </p:cBhvr>
                                    </p:anim>
                                    <p:set>
                                      <p:cBhvr>
                                        <p:cTn id="12" dur="768" fill="hold"/>
                                        <p:tgtEl>
                                          <p:spTgt spid="7172"/>
                                        </p:tgtEl>
                                        <p:attrNameLst>
                                          <p:attrName>ppt_y</p:attrName>
                                        </p:attrNameLst>
                                      </p:cBhvr>
                                      <p:to>
                                        <p:strVal val="(#ppt_y+0.4)"/>
                                      </p:to>
                                    </p:set>
                                    <p:anim from="(#ppt_y+0.4)" to="(#ppt_y)" calcmode="lin" valueType="num">
                                      <p:cBhvr>
                                        <p:cTn id="13" dur="1230" accel="100000" fill="hold">
                                          <p:stCondLst>
                                            <p:cond delay="768"/>
                                          </p:stCondLst>
                                        </p:cTn>
                                        <p:tgtEl>
                                          <p:spTgt spid="717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173">
                                            <p:txEl>
                                              <p:pRg st="0" end="0"/>
                                            </p:txEl>
                                          </p:spTgt>
                                        </p:tgtEl>
                                        <p:attrNameLst>
                                          <p:attrName>style.visibility</p:attrName>
                                        </p:attrNameLst>
                                      </p:cBhvr>
                                      <p:to>
                                        <p:strVal val="visible"/>
                                      </p:to>
                                    </p:set>
                                    <p:anim calcmode="lin" valueType="num">
                                      <p:cBhvr>
                                        <p:cTn id="18" dur="500" fill="hold"/>
                                        <p:tgtEl>
                                          <p:spTgt spid="717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17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17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173">
                                            <p:txEl>
                                              <p:pRg st="1" end="1"/>
                                            </p:txEl>
                                          </p:spTgt>
                                        </p:tgtEl>
                                        <p:attrNameLst>
                                          <p:attrName>style.visibility</p:attrName>
                                        </p:attrNameLst>
                                      </p:cBhvr>
                                      <p:to>
                                        <p:strVal val="visible"/>
                                      </p:to>
                                    </p:set>
                                    <p:anim calcmode="lin" valueType="num">
                                      <p:cBhvr>
                                        <p:cTn id="25" dur="500" fill="hold"/>
                                        <p:tgtEl>
                                          <p:spTgt spid="717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17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717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173">
                                            <p:txEl>
                                              <p:pRg st="2" end="2"/>
                                            </p:txEl>
                                          </p:spTgt>
                                        </p:tgtEl>
                                        <p:attrNameLst>
                                          <p:attrName>style.visibility</p:attrName>
                                        </p:attrNameLst>
                                      </p:cBhvr>
                                      <p:to>
                                        <p:strVal val="visible"/>
                                      </p:to>
                                    </p:set>
                                    <p:anim calcmode="lin" valueType="num">
                                      <p:cBhvr>
                                        <p:cTn id="32" dur="500" fill="hold"/>
                                        <p:tgtEl>
                                          <p:spTgt spid="717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17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173">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173">
                                            <p:txEl>
                                              <p:pRg st="3" end="3"/>
                                            </p:txEl>
                                          </p:spTgt>
                                        </p:tgtEl>
                                        <p:attrNameLst>
                                          <p:attrName>style.visibility</p:attrName>
                                        </p:attrNameLst>
                                      </p:cBhvr>
                                      <p:to>
                                        <p:strVal val="visible"/>
                                      </p:to>
                                    </p:set>
                                    <p:anim calcmode="lin" valueType="num">
                                      <p:cBhvr>
                                        <p:cTn id="39" dur="500" fill="hold"/>
                                        <p:tgtEl>
                                          <p:spTgt spid="717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717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7173">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7173">
                                            <p:txEl>
                                              <p:pRg st="4" end="4"/>
                                            </p:txEl>
                                          </p:spTgt>
                                        </p:tgtEl>
                                        <p:attrNameLst>
                                          <p:attrName>style.visibility</p:attrName>
                                        </p:attrNameLst>
                                      </p:cBhvr>
                                      <p:to>
                                        <p:strVal val="visible"/>
                                      </p:to>
                                    </p:set>
                                    <p:anim calcmode="lin" valueType="num">
                                      <p:cBhvr>
                                        <p:cTn id="46" dur="500" fill="hold"/>
                                        <p:tgtEl>
                                          <p:spTgt spid="717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717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7173">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7173">
                                            <p:txEl>
                                              <p:pRg st="5" end="5"/>
                                            </p:txEl>
                                          </p:spTgt>
                                        </p:tgtEl>
                                        <p:attrNameLst>
                                          <p:attrName>style.visibility</p:attrName>
                                        </p:attrNameLst>
                                      </p:cBhvr>
                                      <p:to>
                                        <p:strVal val="visible"/>
                                      </p:to>
                                    </p:set>
                                    <p:anim calcmode="lin" valueType="num">
                                      <p:cBhvr>
                                        <p:cTn id="53" dur="500" fill="hold"/>
                                        <p:tgtEl>
                                          <p:spTgt spid="7173">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7173">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7173">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7173">
                                            <p:txEl>
                                              <p:pRg st="6" end="6"/>
                                            </p:txEl>
                                          </p:spTgt>
                                        </p:tgtEl>
                                        <p:attrNameLst>
                                          <p:attrName>style.visibility</p:attrName>
                                        </p:attrNameLst>
                                      </p:cBhvr>
                                      <p:to>
                                        <p:strVal val="visible"/>
                                      </p:to>
                                    </p:set>
                                    <p:anim calcmode="lin" valueType="num">
                                      <p:cBhvr>
                                        <p:cTn id="60" dur="500" fill="hold"/>
                                        <p:tgtEl>
                                          <p:spTgt spid="7173">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7173">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7173">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7173">
                                            <p:txEl>
                                              <p:pRg st="7" end="7"/>
                                            </p:txEl>
                                          </p:spTgt>
                                        </p:tgtEl>
                                        <p:attrNameLst>
                                          <p:attrName>style.visibility</p:attrName>
                                        </p:attrNameLst>
                                      </p:cBhvr>
                                      <p:to>
                                        <p:strVal val="visible"/>
                                      </p:to>
                                    </p:set>
                                    <p:anim calcmode="lin" valueType="num">
                                      <p:cBhvr>
                                        <p:cTn id="67" dur="500" fill="hold"/>
                                        <p:tgtEl>
                                          <p:spTgt spid="7173">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7173">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7173">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7174">
                                            <p:txEl>
                                              <p:pRg st="0" end="0"/>
                                            </p:txEl>
                                          </p:spTgt>
                                        </p:tgtEl>
                                        <p:attrNameLst>
                                          <p:attrName>style.visibility</p:attrName>
                                        </p:attrNameLst>
                                      </p:cBhvr>
                                      <p:to>
                                        <p:strVal val="visible"/>
                                      </p:to>
                                    </p:set>
                                    <p:anim calcmode="lin" valueType="num">
                                      <p:cBhvr>
                                        <p:cTn id="74" dur="500" fill="hold"/>
                                        <p:tgtEl>
                                          <p:spTgt spid="7174">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7174">
                                            <p:txEl>
                                              <p:pRg st="0" end="0"/>
                                            </p:txEl>
                                          </p:spTgt>
                                        </p:tgtEl>
                                        <p:attrNameLst>
                                          <p:attrName>ppt_h</p:attrName>
                                        </p:attrNameLst>
                                      </p:cBhvr>
                                      <p:tavLst>
                                        <p:tav tm="0">
                                          <p:val>
                                            <p:fltVal val="0"/>
                                          </p:val>
                                        </p:tav>
                                        <p:tav tm="100000">
                                          <p:val>
                                            <p:strVal val="#ppt_h"/>
                                          </p:val>
                                        </p:tav>
                                      </p:tavLst>
                                    </p:anim>
                                    <p:animEffect transition="in" filter="fade">
                                      <p:cBhvr>
                                        <p:cTn id="76" dur="500"/>
                                        <p:tgtEl>
                                          <p:spTgt spid="7174">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7174">
                                            <p:txEl>
                                              <p:pRg st="1" end="1"/>
                                            </p:txEl>
                                          </p:spTgt>
                                        </p:tgtEl>
                                        <p:attrNameLst>
                                          <p:attrName>style.visibility</p:attrName>
                                        </p:attrNameLst>
                                      </p:cBhvr>
                                      <p:to>
                                        <p:strVal val="visible"/>
                                      </p:to>
                                    </p:set>
                                    <p:anim calcmode="lin" valueType="num">
                                      <p:cBhvr>
                                        <p:cTn id="81" dur="500" fill="hold"/>
                                        <p:tgtEl>
                                          <p:spTgt spid="7174">
                                            <p:txEl>
                                              <p:pRg st="1" end="1"/>
                                            </p:txEl>
                                          </p:spTgt>
                                        </p:tgtEl>
                                        <p:attrNameLst>
                                          <p:attrName>ppt_w</p:attrName>
                                        </p:attrNameLst>
                                      </p:cBhvr>
                                      <p:tavLst>
                                        <p:tav tm="0">
                                          <p:val>
                                            <p:fltVal val="0"/>
                                          </p:val>
                                        </p:tav>
                                        <p:tav tm="100000">
                                          <p:val>
                                            <p:strVal val="#ppt_w"/>
                                          </p:val>
                                        </p:tav>
                                      </p:tavLst>
                                    </p:anim>
                                    <p:anim calcmode="lin" valueType="num">
                                      <p:cBhvr>
                                        <p:cTn id="82" dur="500" fill="hold"/>
                                        <p:tgtEl>
                                          <p:spTgt spid="7174">
                                            <p:txEl>
                                              <p:pRg st="1" end="1"/>
                                            </p:txEl>
                                          </p:spTgt>
                                        </p:tgtEl>
                                        <p:attrNameLst>
                                          <p:attrName>ppt_h</p:attrName>
                                        </p:attrNameLst>
                                      </p:cBhvr>
                                      <p:tavLst>
                                        <p:tav tm="0">
                                          <p:val>
                                            <p:fltVal val="0"/>
                                          </p:val>
                                        </p:tav>
                                        <p:tav tm="100000">
                                          <p:val>
                                            <p:strVal val="#ppt_h"/>
                                          </p:val>
                                        </p:tav>
                                      </p:tavLst>
                                    </p:anim>
                                    <p:animEffect transition="in" filter="fade">
                                      <p:cBhvr>
                                        <p:cTn id="83" dur="500"/>
                                        <p:tgtEl>
                                          <p:spTgt spid="7174">
                                            <p:txEl>
                                              <p:pRg st="1" end="1"/>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7174">
                                            <p:txEl>
                                              <p:pRg st="2" end="2"/>
                                            </p:txEl>
                                          </p:spTgt>
                                        </p:tgtEl>
                                        <p:attrNameLst>
                                          <p:attrName>style.visibility</p:attrName>
                                        </p:attrNameLst>
                                      </p:cBhvr>
                                      <p:to>
                                        <p:strVal val="visible"/>
                                      </p:to>
                                    </p:set>
                                    <p:anim calcmode="lin" valueType="num">
                                      <p:cBhvr>
                                        <p:cTn id="88" dur="500" fill="hold"/>
                                        <p:tgtEl>
                                          <p:spTgt spid="7174">
                                            <p:txEl>
                                              <p:pRg st="2" end="2"/>
                                            </p:txEl>
                                          </p:spTgt>
                                        </p:tgtEl>
                                        <p:attrNameLst>
                                          <p:attrName>ppt_w</p:attrName>
                                        </p:attrNameLst>
                                      </p:cBhvr>
                                      <p:tavLst>
                                        <p:tav tm="0">
                                          <p:val>
                                            <p:fltVal val="0"/>
                                          </p:val>
                                        </p:tav>
                                        <p:tav tm="100000">
                                          <p:val>
                                            <p:strVal val="#ppt_w"/>
                                          </p:val>
                                        </p:tav>
                                      </p:tavLst>
                                    </p:anim>
                                    <p:anim calcmode="lin" valueType="num">
                                      <p:cBhvr>
                                        <p:cTn id="89" dur="500" fill="hold"/>
                                        <p:tgtEl>
                                          <p:spTgt spid="7174">
                                            <p:txEl>
                                              <p:pRg st="2" end="2"/>
                                            </p:txEl>
                                          </p:spTgt>
                                        </p:tgtEl>
                                        <p:attrNameLst>
                                          <p:attrName>ppt_h</p:attrName>
                                        </p:attrNameLst>
                                      </p:cBhvr>
                                      <p:tavLst>
                                        <p:tav tm="0">
                                          <p:val>
                                            <p:fltVal val="0"/>
                                          </p:val>
                                        </p:tav>
                                        <p:tav tm="100000">
                                          <p:val>
                                            <p:strVal val="#ppt_h"/>
                                          </p:val>
                                        </p:tav>
                                      </p:tavLst>
                                    </p:anim>
                                    <p:animEffect transition="in" filter="fade">
                                      <p:cBhvr>
                                        <p:cTn id="90" dur="500"/>
                                        <p:tgtEl>
                                          <p:spTgt spid="7174">
                                            <p:txEl>
                                              <p:pRg st="2" end="2"/>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7174">
                                            <p:txEl>
                                              <p:pRg st="3" end="3"/>
                                            </p:txEl>
                                          </p:spTgt>
                                        </p:tgtEl>
                                        <p:attrNameLst>
                                          <p:attrName>style.visibility</p:attrName>
                                        </p:attrNameLst>
                                      </p:cBhvr>
                                      <p:to>
                                        <p:strVal val="visible"/>
                                      </p:to>
                                    </p:set>
                                    <p:anim calcmode="lin" valueType="num">
                                      <p:cBhvr>
                                        <p:cTn id="95" dur="500" fill="hold"/>
                                        <p:tgtEl>
                                          <p:spTgt spid="7174">
                                            <p:txEl>
                                              <p:pRg st="3" end="3"/>
                                            </p:txEl>
                                          </p:spTgt>
                                        </p:tgtEl>
                                        <p:attrNameLst>
                                          <p:attrName>ppt_w</p:attrName>
                                        </p:attrNameLst>
                                      </p:cBhvr>
                                      <p:tavLst>
                                        <p:tav tm="0">
                                          <p:val>
                                            <p:fltVal val="0"/>
                                          </p:val>
                                        </p:tav>
                                        <p:tav tm="100000">
                                          <p:val>
                                            <p:strVal val="#ppt_w"/>
                                          </p:val>
                                        </p:tav>
                                      </p:tavLst>
                                    </p:anim>
                                    <p:anim calcmode="lin" valueType="num">
                                      <p:cBhvr>
                                        <p:cTn id="96" dur="500" fill="hold"/>
                                        <p:tgtEl>
                                          <p:spTgt spid="7174">
                                            <p:txEl>
                                              <p:pRg st="3" end="3"/>
                                            </p:txEl>
                                          </p:spTgt>
                                        </p:tgtEl>
                                        <p:attrNameLst>
                                          <p:attrName>ppt_h</p:attrName>
                                        </p:attrNameLst>
                                      </p:cBhvr>
                                      <p:tavLst>
                                        <p:tav tm="0">
                                          <p:val>
                                            <p:fltVal val="0"/>
                                          </p:val>
                                        </p:tav>
                                        <p:tav tm="100000">
                                          <p:val>
                                            <p:strVal val="#ppt_h"/>
                                          </p:val>
                                        </p:tav>
                                      </p:tavLst>
                                    </p:anim>
                                    <p:animEffect transition="in" filter="fade">
                                      <p:cBhvr>
                                        <p:cTn id="97" dur="500"/>
                                        <p:tgtEl>
                                          <p:spTgt spid="7174">
                                            <p:txEl>
                                              <p:pRg st="3" end="3"/>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7174">
                                            <p:txEl>
                                              <p:pRg st="4" end="4"/>
                                            </p:txEl>
                                          </p:spTgt>
                                        </p:tgtEl>
                                        <p:attrNameLst>
                                          <p:attrName>style.visibility</p:attrName>
                                        </p:attrNameLst>
                                      </p:cBhvr>
                                      <p:to>
                                        <p:strVal val="visible"/>
                                      </p:to>
                                    </p:set>
                                    <p:anim calcmode="lin" valueType="num">
                                      <p:cBhvr>
                                        <p:cTn id="102" dur="500" fill="hold"/>
                                        <p:tgtEl>
                                          <p:spTgt spid="7174">
                                            <p:txEl>
                                              <p:pRg st="4" end="4"/>
                                            </p:txEl>
                                          </p:spTgt>
                                        </p:tgtEl>
                                        <p:attrNameLst>
                                          <p:attrName>ppt_w</p:attrName>
                                        </p:attrNameLst>
                                      </p:cBhvr>
                                      <p:tavLst>
                                        <p:tav tm="0">
                                          <p:val>
                                            <p:fltVal val="0"/>
                                          </p:val>
                                        </p:tav>
                                        <p:tav tm="100000">
                                          <p:val>
                                            <p:strVal val="#ppt_w"/>
                                          </p:val>
                                        </p:tav>
                                      </p:tavLst>
                                    </p:anim>
                                    <p:anim calcmode="lin" valueType="num">
                                      <p:cBhvr>
                                        <p:cTn id="103" dur="500" fill="hold"/>
                                        <p:tgtEl>
                                          <p:spTgt spid="7174">
                                            <p:txEl>
                                              <p:pRg st="4" end="4"/>
                                            </p:txEl>
                                          </p:spTgt>
                                        </p:tgtEl>
                                        <p:attrNameLst>
                                          <p:attrName>ppt_h</p:attrName>
                                        </p:attrNameLst>
                                      </p:cBhvr>
                                      <p:tavLst>
                                        <p:tav tm="0">
                                          <p:val>
                                            <p:fltVal val="0"/>
                                          </p:val>
                                        </p:tav>
                                        <p:tav tm="100000">
                                          <p:val>
                                            <p:strVal val="#ppt_h"/>
                                          </p:val>
                                        </p:tav>
                                      </p:tavLst>
                                    </p:anim>
                                    <p:animEffect transition="in" filter="fade">
                                      <p:cBhvr>
                                        <p:cTn id="104" dur="500"/>
                                        <p:tgtEl>
                                          <p:spTgt spid="7174">
                                            <p:txEl>
                                              <p:pRg st="4" end="4"/>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7174">
                                            <p:txEl>
                                              <p:pRg st="5" end="5"/>
                                            </p:txEl>
                                          </p:spTgt>
                                        </p:tgtEl>
                                        <p:attrNameLst>
                                          <p:attrName>style.visibility</p:attrName>
                                        </p:attrNameLst>
                                      </p:cBhvr>
                                      <p:to>
                                        <p:strVal val="visible"/>
                                      </p:to>
                                    </p:set>
                                    <p:anim calcmode="lin" valueType="num">
                                      <p:cBhvr>
                                        <p:cTn id="109" dur="500" fill="hold"/>
                                        <p:tgtEl>
                                          <p:spTgt spid="7174">
                                            <p:txEl>
                                              <p:pRg st="5" end="5"/>
                                            </p:txEl>
                                          </p:spTgt>
                                        </p:tgtEl>
                                        <p:attrNameLst>
                                          <p:attrName>ppt_w</p:attrName>
                                        </p:attrNameLst>
                                      </p:cBhvr>
                                      <p:tavLst>
                                        <p:tav tm="0">
                                          <p:val>
                                            <p:fltVal val="0"/>
                                          </p:val>
                                        </p:tav>
                                        <p:tav tm="100000">
                                          <p:val>
                                            <p:strVal val="#ppt_w"/>
                                          </p:val>
                                        </p:tav>
                                      </p:tavLst>
                                    </p:anim>
                                    <p:anim calcmode="lin" valueType="num">
                                      <p:cBhvr>
                                        <p:cTn id="110" dur="500" fill="hold"/>
                                        <p:tgtEl>
                                          <p:spTgt spid="7174">
                                            <p:txEl>
                                              <p:pRg st="5" end="5"/>
                                            </p:txEl>
                                          </p:spTgt>
                                        </p:tgtEl>
                                        <p:attrNameLst>
                                          <p:attrName>ppt_h</p:attrName>
                                        </p:attrNameLst>
                                      </p:cBhvr>
                                      <p:tavLst>
                                        <p:tav tm="0">
                                          <p:val>
                                            <p:fltVal val="0"/>
                                          </p:val>
                                        </p:tav>
                                        <p:tav tm="100000">
                                          <p:val>
                                            <p:strVal val="#ppt_h"/>
                                          </p:val>
                                        </p:tav>
                                      </p:tavLst>
                                    </p:anim>
                                    <p:animEffect transition="in" filter="fade">
                                      <p:cBhvr>
                                        <p:cTn id="111" dur="500"/>
                                        <p:tgtEl>
                                          <p:spTgt spid="7174">
                                            <p:txEl>
                                              <p:pRg st="5" end="5"/>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3" presetClass="entr" presetSubtype="0" fill="hold" grpId="0" nodeType="clickEffect">
                                  <p:stCondLst>
                                    <p:cond delay="0"/>
                                  </p:stCondLst>
                                  <p:childTnLst>
                                    <p:set>
                                      <p:cBhvr>
                                        <p:cTn id="115" dur="1" fill="hold">
                                          <p:stCondLst>
                                            <p:cond delay="0"/>
                                          </p:stCondLst>
                                        </p:cTn>
                                        <p:tgtEl>
                                          <p:spTgt spid="7174">
                                            <p:txEl>
                                              <p:pRg st="6" end="6"/>
                                            </p:txEl>
                                          </p:spTgt>
                                        </p:tgtEl>
                                        <p:attrNameLst>
                                          <p:attrName>style.visibility</p:attrName>
                                        </p:attrNameLst>
                                      </p:cBhvr>
                                      <p:to>
                                        <p:strVal val="visible"/>
                                      </p:to>
                                    </p:set>
                                    <p:anim calcmode="lin" valueType="num">
                                      <p:cBhvr>
                                        <p:cTn id="116" dur="500" fill="hold"/>
                                        <p:tgtEl>
                                          <p:spTgt spid="7174">
                                            <p:txEl>
                                              <p:pRg st="6" end="6"/>
                                            </p:txEl>
                                          </p:spTgt>
                                        </p:tgtEl>
                                        <p:attrNameLst>
                                          <p:attrName>ppt_w</p:attrName>
                                        </p:attrNameLst>
                                      </p:cBhvr>
                                      <p:tavLst>
                                        <p:tav tm="0">
                                          <p:val>
                                            <p:fltVal val="0"/>
                                          </p:val>
                                        </p:tav>
                                        <p:tav tm="100000">
                                          <p:val>
                                            <p:strVal val="#ppt_w"/>
                                          </p:val>
                                        </p:tav>
                                      </p:tavLst>
                                    </p:anim>
                                    <p:anim calcmode="lin" valueType="num">
                                      <p:cBhvr>
                                        <p:cTn id="117" dur="500" fill="hold"/>
                                        <p:tgtEl>
                                          <p:spTgt spid="7174">
                                            <p:txEl>
                                              <p:pRg st="6" end="6"/>
                                            </p:txEl>
                                          </p:spTgt>
                                        </p:tgtEl>
                                        <p:attrNameLst>
                                          <p:attrName>ppt_h</p:attrName>
                                        </p:attrNameLst>
                                      </p:cBhvr>
                                      <p:tavLst>
                                        <p:tav tm="0">
                                          <p:val>
                                            <p:fltVal val="0"/>
                                          </p:val>
                                        </p:tav>
                                        <p:tav tm="100000">
                                          <p:val>
                                            <p:strVal val="#ppt_h"/>
                                          </p:val>
                                        </p:tav>
                                      </p:tavLst>
                                    </p:anim>
                                    <p:animEffect transition="in" filter="fade">
                                      <p:cBhvr>
                                        <p:cTn id="118" dur="500"/>
                                        <p:tgtEl>
                                          <p:spTgt spid="7174">
                                            <p:txEl>
                                              <p:pRg st="6" end="6"/>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3" presetClass="entr" presetSubtype="0" fill="hold" grpId="0" nodeType="clickEffect">
                                  <p:stCondLst>
                                    <p:cond delay="0"/>
                                  </p:stCondLst>
                                  <p:childTnLst>
                                    <p:set>
                                      <p:cBhvr>
                                        <p:cTn id="122" dur="1" fill="hold">
                                          <p:stCondLst>
                                            <p:cond delay="0"/>
                                          </p:stCondLst>
                                        </p:cTn>
                                        <p:tgtEl>
                                          <p:spTgt spid="7174">
                                            <p:txEl>
                                              <p:pRg st="7" end="7"/>
                                            </p:txEl>
                                          </p:spTgt>
                                        </p:tgtEl>
                                        <p:attrNameLst>
                                          <p:attrName>style.visibility</p:attrName>
                                        </p:attrNameLst>
                                      </p:cBhvr>
                                      <p:to>
                                        <p:strVal val="visible"/>
                                      </p:to>
                                    </p:set>
                                    <p:anim calcmode="lin" valueType="num">
                                      <p:cBhvr>
                                        <p:cTn id="123" dur="500" fill="hold"/>
                                        <p:tgtEl>
                                          <p:spTgt spid="7174">
                                            <p:txEl>
                                              <p:pRg st="7" end="7"/>
                                            </p:txEl>
                                          </p:spTgt>
                                        </p:tgtEl>
                                        <p:attrNameLst>
                                          <p:attrName>ppt_w</p:attrName>
                                        </p:attrNameLst>
                                      </p:cBhvr>
                                      <p:tavLst>
                                        <p:tav tm="0">
                                          <p:val>
                                            <p:fltVal val="0"/>
                                          </p:val>
                                        </p:tav>
                                        <p:tav tm="100000">
                                          <p:val>
                                            <p:strVal val="#ppt_w"/>
                                          </p:val>
                                        </p:tav>
                                      </p:tavLst>
                                    </p:anim>
                                    <p:anim calcmode="lin" valueType="num">
                                      <p:cBhvr>
                                        <p:cTn id="124" dur="500" fill="hold"/>
                                        <p:tgtEl>
                                          <p:spTgt spid="7174">
                                            <p:txEl>
                                              <p:pRg st="7" end="7"/>
                                            </p:txEl>
                                          </p:spTgt>
                                        </p:tgtEl>
                                        <p:attrNameLst>
                                          <p:attrName>ppt_h</p:attrName>
                                        </p:attrNameLst>
                                      </p:cBhvr>
                                      <p:tavLst>
                                        <p:tav tm="0">
                                          <p:val>
                                            <p:fltVal val="0"/>
                                          </p:val>
                                        </p:tav>
                                        <p:tav tm="100000">
                                          <p:val>
                                            <p:strVal val="#ppt_h"/>
                                          </p:val>
                                        </p:tav>
                                      </p:tavLst>
                                    </p:anim>
                                    <p:animEffect transition="in" filter="fade">
                                      <p:cBhvr>
                                        <p:cTn id="125" dur="500"/>
                                        <p:tgtEl>
                                          <p:spTgt spid="7174">
                                            <p:txEl>
                                              <p:pRg st="7" end="7"/>
                                            </p:txEl>
                                          </p:spTgt>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3" presetClass="entr" presetSubtype="0" fill="hold" grpId="0" nodeType="clickEffect">
                                  <p:stCondLst>
                                    <p:cond delay="0"/>
                                  </p:stCondLst>
                                  <p:childTnLst>
                                    <p:set>
                                      <p:cBhvr>
                                        <p:cTn id="129" dur="1" fill="hold">
                                          <p:stCondLst>
                                            <p:cond delay="0"/>
                                          </p:stCondLst>
                                        </p:cTn>
                                        <p:tgtEl>
                                          <p:spTgt spid="7174">
                                            <p:txEl>
                                              <p:pRg st="8" end="8"/>
                                            </p:txEl>
                                          </p:spTgt>
                                        </p:tgtEl>
                                        <p:attrNameLst>
                                          <p:attrName>style.visibility</p:attrName>
                                        </p:attrNameLst>
                                      </p:cBhvr>
                                      <p:to>
                                        <p:strVal val="visible"/>
                                      </p:to>
                                    </p:set>
                                    <p:anim calcmode="lin" valueType="num">
                                      <p:cBhvr>
                                        <p:cTn id="130" dur="500" fill="hold"/>
                                        <p:tgtEl>
                                          <p:spTgt spid="7174">
                                            <p:txEl>
                                              <p:pRg st="8" end="8"/>
                                            </p:txEl>
                                          </p:spTgt>
                                        </p:tgtEl>
                                        <p:attrNameLst>
                                          <p:attrName>ppt_w</p:attrName>
                                        </p:attrNameLst>
                                      </p:cBhvr>
                                      <p:tavLst>
                                        <p:tav tm="0">
                                          <p:val>
                                            <p:fltVal val="0"/>
                                          </p:val>
                                        </p:tav>
                                        <p:tav tm="100000">
                                          <p:val>
                                            <p:strVal val="#ppt_w"/>
                                          </p:val>
                                        </p:tav>
                                      </p:tavLst>
                                    </p:anim>
                                    <p:anim calcmode="lin" valueType="num">
                                      <p:cBhvr>
                                        <p:cTn id="131" dur="500" fill="hold"/>
                                        <p:tgtEl>
                                          <p:spTgt spid="7174">
                                            <p:txEl>
                                              <p:pRg st="8" end="8"/>
                                            </p:txEl>
                                          </p:spTgt>
                                        </p:tgtEl>
                                        <p:attrNameLst>
                                          <p:attrName>ppt_h</p:attrName>
                                        </p:attrNameLst>
                                      </p:cBhvr>
                                      <p:tavLst>
                                        <p:tav tm="0">
                                          <p:val>
                                            <p:fltVal val="0"/>
                                          </p:val>
                                        </p:tav>
                                        <p:tav tm="100000">
                                          <p:val>
                                            <p:strVal val="#ppt_h"/>
                                          </p:val>
                                        </p:tav>
                                      </p:tavLst>
                                    </p:anim>
                                    <p:animEffect transition="in" filter="fade">
                                      <p:cBhvr>
                                        <p:cTn id="132" dur="500"/>
                                        <p:tgtEl>
                                          <p:spTgt spid="7174">
                                            <p:txEl>
                                              <p:pRg st="8" end="8"/>
                                            </p:txEl>
                                          </p:spTgt>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3" presetClass="entr" presetSubtype="0" fill="hold" grpId="0" nodeType="clickEffect">
                                  <p:stCondLst>
                                    <p:cond delay="0"/>
                                  </p:stCondLst>
                                  <p:childTnLst>
                                    <p:set>
                                      <p:cBhvr>
                                        <p:cTn id="136" dur="1" fill="hold">
                                          <p:stCondLst>
                                            <p:cond delay="0"/>
                                          </p:stCondLst>
                                        </p:cTn>
                                        <p:tgtEl>
                                          <p:spTgt spid="7174">
                                            <p:txEl>
                                              <p:pRg st="9" end="9"/>
                                            </p:txEl>
                                          </p:spTgt>
                                        </p:tgtEl>
                                        <p:attrNameLst>
                                          <p:attrName>style.visibility</p:attrName>
                                        </p:attrNameLst>
                                      </p:cBhvr>
                                      <p:to>
                                        <p:strVal val="visible"/>
                                      </p:to>
                                    </p:set>
                                    <p:anim calcmode="lin" valueType="num">
                                      <p:cBhvr>
                                        <p:cTn id="137" dur="500" fill="hold"/>
                                        <p:tgtEl>
                                          <p:spTgt spid="7174">
                                            <p:txEl>
                                              <p:pRg st="9" end="9"/>
                                            </p:txEl>
                                          </p:spTgt>
                                        </p:tgtEl>
                                        <p:attrNameLst>
                                          <p:attrName>ppt_w</p:attrName>
                                        </p:attrNameLst>
                                      </p:cBhvr>
                                      <p:tavLst>
                                        <p:tav tm="0">
                                          <p:val>
                                            <p:fltVal val="0"/>
                                          </p:val>
                                        </p:tav>
                                        <p:tav tm="100000">
                                          <p:val>
                                            <p:strVal val="#ppt_w"/>
                                          </p:val>
                                        </p:tav>
                                      </p:tavLst>
                                    </p:anim>
                                    <p:anim calcmode="lin" valueType="num">
                                      <p:cBhvr>
                                        <p:cTn id="138" dur="500" fill="hold"/>
                                        <p:tgtEl>
                                          <p:spTgt spid="7174">
                                            <p:txEl>
                                              <p:pRg st="9" end="9"/>
                                            </p:txEl>
                                          </p:spTgt>
                                        </p:tgtEl>
                                        <p:attrNameLst>
                                          <p:attrName>ppt_h</p:attrName>
                                        </p:attrNameLst>
                                      </p:cBhvr>
                                      <p:tavLst>
                                        <p:tav tm="0">
                                          <p:val>
                                            <p:fltVal val="0"/>
                                          </p:val>
                                        </p:tav>
                                        <p:tav tm="100000">
                                          <p:val>
                                            <p:strVal val="#ppt_h"/>
                                          </p:val>
                                        </p:tav>
                                      </p:tavLst>
                                    </p:anim>
                                    <p:animEffect transition="in" filter="fade">
                                      <p:cBhvr>
                                        <p:cTn id="139" dur="500"/>
                                        <p:tgtEl>
                                          <p:spTgt spid="717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build="p"/>
      <p:bldP spid="717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defRPr/>
            </a:pPr>
            <a:r>
              <a:rPr lang="en-US" sz="4000" smtClean="0"/>
              <a:t>Media Pembentukan Perilaku Menyimpang </a:t>
            </a:r>
          </a:p>
        </p:txBody>
      </p:sp>
      <p:sp>
        <p:nvSpPr>
          <p:cNvPr id="18435" name="Rectangle 3"/>
          <p:cNvSpPr>
            <a:spLocks noGrp="1" noChangeArrowheads="1"/>
          </p:cNvSpPr>
          <p:nvPr>
            <p:ph idx="1"/>
          </p:nvPr>
        </p:nvSpPr>
        <p:spPr>
          <a:xfrm>
            <a:off x="457200" y="1295400"/>
            <a:ext cx="8382000" cy="4830763"/>
          </a:xfrm>
        </p:spPr>
        <p:txBody>
          <a:bodyPr>
            <a:noAutofit/>
          </a:bodyPr>
          <a:lstStyle/>
          <a:p>
            <a:pPr eaLnBrk="1" hangingPunct="1">
              <a:lnSpc>
                <a:spcPct val="80000"/>
              </a:lnSpc>
              <a:buFont typeface="Wingdings" pitchFamily="2" charset="2"/>
              <a:buNone/>
              <a:defRPr/>
            </a:pPr>
            <a:r>
              <a:rPr lang="en-US" sz="1800" b="1" dirty="0"/>
              <a:t>M</a:t>
            </a:r>
            <a:r>
              <a:rPr lang="en-US" sz="1800" b="1" dirty="0" smtClean="0"/>
              <a:t>edia </a:t>
            </a:r>
            <a:r>
              <a:rPr lang="en-US" sz="1800" b="1" dirty="0" err="1" smtClean="0"/>
              <a:t>pembentukan</a:t>
            </a:r>
            <a:r>
              <a:rPr lang="en-US" sz="1800" b="1" dirty="0" smtClean="0"/>
              <a:t> </a:t>
            </a:r>
            <a:r>
              <a:rPr lang="en-US" sz="1800" b="1" dirty="0" err="1" smtClean="0"/>
              <a:t>perilaku</a:t>
            </a:r>
            <a:r>
              <a:rPr lang="en-US" sz="1800" b="1" dirty="0" smtClean="0"/>
              <a:t> </a:t>
            </a:r>
            <a:r>
              <a:rPr lang="en-US" sz="1800" b="1" dirty="0" err="1" smtClean="0"/>
              <a:t>menyimpang</a:t>
            </a:r>
            <a:r>
              <a:rPr lang="en-US" sz="1800" b="1" dirty="0" smtClean="0"/>
              <a:t> </a:t>
            </a:r>
            <a:r>
              <a:rPr lang="en-US" sz="1800" b="1" dirty="0" err="1" smtClean="0"/>
              <a:t>antara</a:t>
            </a:r>
            <a:r>
              <a:rPr lang="en-US" sz="1800" b="1" dirty="0" smtClean="0"/>
              <a:t> lain:</a:t>
            </a:r>
          </a:p>
          <a:p>
            <a:pPr eaLnBrk="1" hangingPunct="1">
              <a:lnSpc>
                <a:spcPct val="80000"/>
              </a:lnSpc>
              <a:buFont typeface="Wingdings" pitchFamily="2" charset="2"/>
              <a:buNone/>
              <a:defRPr/>
            </a:pPr>
            <a:r>
              <a:rPr lang="en-US" sz="1800" b="1" dirty="0" smtClean="0"/>
              <a:t>a. </a:t>
            </a:r>
            <a:r>
              <a:rPr lang="en-US" sz="1800" b="1" dirty="0" err="1" smtClean="0"/>
              <a:t>Keluarga</a:t>
            </a:r>
            <a:endParaRPr lang="en-US" sz="1800" dirty="0" smtClean="0"/>
          </a:p>
          <a:p>
            <a:pPr eaLnBrk="1" hangingPunct="1">
              <a:lnSpc>
                <a:spcPct val="80000"/>
              </a:lnSpc>
              <a:buFont typeface="Wingdings" pitchFamily="2" charset="2"/>
              <a:buNone/>
              <a:defRPr/>
            </a:pPr>
            <a:r>
              <a:rPr lang="en-US" sz="1800" dirty="0" err="1" smtClean="0"/>
              <a:t>Keluarga</a:t>
            </a:r>
            <a:r>
              <a:rPr lang="en-US" sz="1800" dirty="0" smtClean="0"/>
              <a:t> yang </a:t>
            </a:r>
            <a:r>
              <a:rPr lang="en-US" sz="1800" dirty="0" err="1" smtClean="0"/>
              <a:t>selalu</a:t>
            </a:r>
            <a:r>
              <a:rPr lang="en-US" sz="1800" dirty="0" smtClean="0"/>
              <a:t> </a:t>
            </a:r>
            <a:r>
              <a:rPr lang="en-US" sz="1800" dirty="0" err="1" smtClean="0"/>
              <a:t>bertengkar</a:t>
            </a:r>
            <a:r>
              <a:rPr lang="en-US" sz="1800" dirty="0" smtClean="0"/>
              <a:t> </a:t>
            </a:r>
            <a:r>
              <a:rPr lang="en-US" sz="1800" dirty="0" err="1" smtClean="0"/>
              <a:t>dan</a:t>
            </a:r>
            <a:r>
              <a:rPr lang="en-US" sz="1800" dirty="0" smtClean="0"/>
              <a:t> </a:t>
            </a:r>
            <a:r>
              <a:rPr lang="en-US" sz="1800" dirty="0" err="1" smtClean="0"/>
              <a:t>tidak</a:t>
            </a:r>
            <a:r>
              <a:rPr lang="en-US" sz="1800" dirty="0" smtClean="0"/>
              <a:t> </a:t>
            </a:r>
            <a:r>
              <a:rPr lang="en-US" sz="1800" dirty="0" err="1" smtClean="0"/>
              <a:t>harmonis</a:t>
            </a:r>
            <a:r>
              <a:rPr lang="en-US" sz="1800" dirty="0" smtClean="0"/>
              <a:t> </a:t>
            </a:r>
            <a:r>
              <a:rPr lang="en-US" sz="1800" dirty="0" err="1" smtClean="0"/>
              <a:t>menyebabkan</a:t>
            </a:r>
            <a:r>
              <a:rPr lang="en-US" sz="1800" dirty="0" smtClean="0"/>
              <a:t> </a:t>
            </a:r>
            <a:r>
              <a:rPr lang="en-US" sz="1800" dirty="0" err="1" smtClean="0"/>
              <a:t>keluarga</a:t>
            </a:r>
            <a:r>
              <a:rPr lang="en-US" sz="1800" dirty="0" smtClean="0"/>
              <a:t> </a:t>
            </a:r>
            <a:r>
              <a:rPr lang="en-US" sz="1800" dirty="0" err="1" smtClean="0"/>
              <a:t>gagal</a:t>
            </a:r>
            <a:r>
              <a:rPr lang="en-US" sz="1800" dirty="0" smtClean="0"/>
              <a:t> </a:t>
            </a:r>
            <a:r>
              <a:rPr lang="en-US" sz="1800" dirty="0" err="1" smtClean="0"/>
              <a:t>dalam</a:t>
            </a:r>
            <a:r>
              <a:rPr lang="en-US" sz="1800" dirty="0" smtClean="0"/>
              <a:t> </a:t>
            </a:r>
          </a:p>
          <a:p>
            <a:pPr eaLnBrk="1" hangingPunct="1">
              <a:lnSpc>
                <a:spcPct val="80000"/>
              </a:lnSpc>
              <a:buFont typeface="Wingdings" pitchFamily="2" charset="2"/>
              <a:buNone/>
              <a:defRPr/>
            </a:pPr>
            <a:r>
              <a:rPr lang="en-US" sz="1800" dirty="0" err="1" smtClean="0"/>
              <a:t>mensosialisasikan</a:t>
            </a:r>
            <a:r>
              <a:rPr lang="en-US" sz="1800" dirty="0" smtClean="0"/>
              <a:t> </a:t>
            </a:r>
            <a:r>
              <a:rPr lang="en-US" sz="1800" dirty="0" err="1" smtClean="0"/>
              <a:t>nilai-nilai</a:t>
            </a:r>
            <a:r>
              <a:rPr lang="en-US" sz="1800" dirty="0" smtClean="0"/>
              <a:t> yang </a:t>
            </a:r>
            <a:r>
              <a:rPr lang="en-US" sz="1800" dirty="0" err="1" smtClean="0"/>
              <a:t>baik</a:t>
            </a:r>
            <a:r>
              <a:rPr lang="en-US" sz="1800" dirty="0" smtClean="0"/>
              <a:t> </a:t>
            </a:r>
            <a:r>
              <a:rPr lang="en-US" sz="1800" dirty="0" err="1" smtClean="0"/>
              <a:t>kepada</a:t>
            </a:r>
            <a:r>
              <a:rPr lang="en-US" sz="1800" dirty="0" smtClean="0"/>
              <a:t> </a:t>
            </a:r>
            <a:r>
              <a:rPr lang="en-US" sz="1800" dirty="0" err="1" smtClean="0"/>
              <a:t>anak</a:t>
            </a:r>
            <a:r>
              <a:rPr lang="en-US" sz="1800" dirty="0" smtClean="0"/>
              <a:t>, </a:t>
            </a:r>
            <a:r>
              <a:rPr lang="en-US" sz="1800" dirty="0" err="1" smtClean="0"/>
              <a:t>sehingga</a:t>
            </a:r>
            <a:r>
              <a:rPr lang="en-US" sz="1800" dirty="0" smtClean="0"/>
              <a:t> </a:t>
            </a:r>
            <a:r>
              <a:rPr lang="en-US" sz="1800" dirty="0" err="1" smtClean="0"/>
              <a:t>pada</a:t>
            </a:r>
            <a:r>
              <a:rPr lang="en-US" sz="1800" dirty="0" smtClean="0"/>
              <a:t> </a:t>
            </a:r>
            <a:r>
              <a:rPr lang="en-US" sz="1800" dirty="0" err="1" smtClean="0"/>
              <a:t>anak</a:t>
            </a:r>
            <a:r>
              <a:rPr lang="en-US" sz="1800" dirty="0" smtClean="0"/>
              <a:t> </a:t>
            </a:r>
            <a:r>
              <a:rPr lang="en-US" sz="1800" dirty="0" err="1" smtClean="0"/>
              <a:t>dapat</a:t>
            </a:r>
            <a:r>
              <a:rPr lang="en-US" sz="1800" dirty="0" smtClean="0"/>
              <a:t> </a:t>
            </a:r>
            <a:r>
              <a:rPr lang="en-US" sz="1800" dirty="0" err="1" smtClean="0"/>
              <a:t>terbentuk</a:t>
            </a:r>
            <a:r>
              <a:rPr lang="en-US" sz="1800" dirty="0" smtClean="0"/>
              <a:t> </a:t>
            </a:r>
          </a:p>
          <a:p>
            <a:pPr eaLnBrk="1" hangingPunct="1">
              <a:lnSpc>
                <a:spcPct val="80000"/>
              </a:lnSpc>
              <a:buFont typeface="Wingdings" pitchFamily="2" charset="2"/>
              <a:buNone/>
              <a:defRPr/>
            </a:pPr>
            <a:r>
              <a:rPr lang="en-US" sz="1800" dirty="0" err="1" smtClean="0"/>
              <a:t>perilaku</a:t>
            </a:r>
            <a:r>
              <a:rPr lang="en-US" sz="1800" dirty="0" smtClean="0"/>
              <a:t> </a:t>
            </a:r>
            <a:r>
              <a:rPr lang="en-US" sz="1800" dirty="0" err="1" smtClean="0"/>
              <a:t>menyimpang</a:t>
            </a:r>
            <a:r>
              <a:rPr lang="en-US" sz="1800" dirty="0" smtClean="0"/>
              <a:t>. </a:t>
            </a:r>
            <a:endParaRPr lang="en-US" sz="1800" b="1" dirty="0" smtClean="0"/>
          </a:p>
          <a:p>
            <a:pPr eaLnBrk="1" hangingPunct="1">
              <a:lnSpc>
                <a:spcPct val="80000"/>
              </a:lnSpc>
              <a:buFont typeface="Wingdings" pitchFamily="2" charset="2"/>
              <a:buNone/>
              <a:defRPr/>
            </a:pPr>
            <a:r>
              <a:rPr lang="en-US" sz="1800" b="1" dirty="0" smtClean="0"/>
              <a:t>b. </a:t>
            </a:r>
            <a:r>
              <a:rPr lang="en-US" sz="1800" b="1" dirty="0" err="1" smtClean="0"/>
              <a:t>Kelompok</a:t>
            </a:r>
            <a:r>
              <a:rPr lang="en-US" sz="1800" b="1" dirty="0" smtClean="0"/>
              <a:t> </a:t>
            </a:r>
            <a:r>
              <a:rPr lang="en-US" sz="1800" b="1" dirty="0" err="1" smtClean="0"/>
              <a:t>bermain</a:t>
            </a:r>
            <a:endParaRPr lang="en-US" sz="1800" dirty="0" smtClean="0"/>
          </a:p>
          <a:p>
            <a:pPr eaLnBrk="1" hangingPunct="1">
              <a:lnSpc>
                <a:spcPct val="80000"/>
              </a:lnSpc>
              <a:buFont typeface="Wingdings" pitchFamily="2" charset="2"/>
              <a:buNone/>
              <a:defRPr/>
            </a:pPr>
            <a:r>
              <a:rPr lang="en-US" sz="1800" dirty="0" err="1" smtClean="0"/>
              <a:t>Kelompok</a:t>
            </a:r>
            <a:r>
              <a:rPr lang="en-US" sz="1800" dirty="0" smtClean="0"/>
              <a:t> </a:t>
            </a:r>
            <a:r>
              <a:rPr lang="en-US" sz="1800" dirty="0" err="1" smtClean="0"/>
              <a:t>bermain</a:t>
            </a:r>
            <a:r>
              <a:rPr lang="en-US" sz="1800" dirty="0" smtClean="0"/>
              <a:t> </a:t>
            </a:r>
            <a:r>
              <a:rPr lang="en-US" sz="1800" dirty="0" err="1" smtClean="0"/>
              <a:t>dapat</a:t>
            </a:r>
            <a:r>
              <a:rPr lang="en-US" sz="1800" dirty="0" smtClean="0"/>
              <a:t> </a:t>
            </a:r>
            <a:r>
              <a:rPr lang="en-US" sz="1800" dirty="0" err="1" smtClean="0"/>
              <a:t>memengaruhi</a:t>
            </a:r>
            <a:r>
              <a:rPr lang="en-US" sz="1800" dirty="0" smtClean="0"/>
              <a:t> </a:t>
            </a:r>
            <a:r>
              <a:rPr lang="en-US" sz="1800" dirty="0" err="1" smtClean="0"/>
              <a:t>terbentuknya</a:t>
            </a:r>
            <a:r>
              <a:rPr lang="en-US" sz="1800" dirty="0" smtClean="0"/>
              <a:t> </a:t>
            </a:r>
            <a:r>
              <a:rPr lang="en-US" sz="1800" dirty="0" err="1" smtClean="0"/>
              <a:t>kepribadian</a:t>
            </a:r>
            <a:r>
              <a:rPr lang="en-US" sz="1800" dirty="0" smtClean="0"/>
              <a:t> </a:t>
            </a:r>
            <a:r>
              <a:rPr lang="en-US" sz="1800" dirty="0" err="1" smtClean="0"/>
              <a:t>seseorang</a:t>
            </a:r>
            <a:r>
              <a:rPr lang="en-US" sz="1800" dirty="0" smtClean="0"/>
              <a:t>. </a:t>
            </a:r>
            <a:r>
              <a:rPr lang="en-US" sz="1800" dirty="0" err="1" smtClean="0"/>
              <a:t>Pergaulan</a:t>
            </a:r>
            <a:r>
              <a:rPr lang="en-US" sz="1800" dirty="0" smtClean="0"/>
              <a:t> </a:t>
            </a:r>
          </a:p>
          <a:p>
            <a:pPr eaLnBrk="1" hangingPunct="1">
              <a:lnSpc>
                <a:spcPct val="80000"/>
              </a:lnSpc>
              <a:buFont typeface="Wingdings" pitchFamily="2" charset="2"/>
              <a:buNone/>
              <a:defRPr/>
            </a:pPr>
            <a:r>
              <a:rPr lang="en-US" sz="1800" dirty="0" err="1" smtClean="0"/>
              <a:t>dengan</a:t>
            </a:r>
            <a:r>
              <a:rPr lang="en-US" sz="1800" dirty="0" smtClean="0"/>
              <a:t> </a:t>
            </a:r>
            <a:r>
              <a:rPr lang="en-US" sz="1800" dirty="0" err="1" smtClean="0"/>
              <a:t>anak</a:t>
            </a:r>
            <a:r>
              <a:rPr lang="en-US" sz="1800" dirty="0" smtClean="0"/>
              <a:t> yang </a:t>
            </a:r>
            <a:r>
              <a:rPr lang="en-US" sz="1800" dirty="0" err="1" smtClean="0"/>
              <a:t>suka</a:t>
            </a:r>
            <a:r>
              <a:rPr lang="en-US" sz="1800" dirty="0" smtClean="0"/>
              <a:t> </a:t>
            </a:r>
            <a:r>
              <a:rPr lang="en-US" sz="1800" dirty="0" err="1" smtClean="0"/>
              <a:t>membolos</a:t>
            </a:r>
            <a:r>
              <a:rPr lang="en-US" sz="1800" dirty="0" smtClean="0"/>
              <a:t> </a:t>
            </a:r>
            <a:r>
              <a:rPr lang="en-US" sz="1800" dirty="0" err="1" smtClean="0"/>
              <a:t>dan</a:t>
            </a:r>
            <a:r>
              <a:rPr lang="en-US" sz="1800" dirty="0" smtClean="0"/>
              <a:t> </a:t>
            </a:r>
            <a:r>
              <a:rPr lang="en-US" sz="1800" dirty="0" err="1" smtClean="0"/>
              <a:t>membuat</a:t>
            </a:r>
            <a:r>
              <a:rPr lang="en-US" sz="1800" dirty="0" smtClean="0"/>
              <a:t> </a:t>
            </a:r>
            <a:r>
              <a:rPr lang="en-US" sz="1800" dirty="0" err="1" smtClean="0"/>
              <a:t>keonaran</a:t>
            </a:r>
            <a:r>
              <a:rPr lang="en-US" sz="1800" dirty="0" smtClean="0"/>
              <a:t> </a:t>
            </a:r>
            <a:r>
              <a:rPr lang="en-US" sz="1800" dirty="0" err="1" smtClean="0"/>
              <a:t>akan</a:t>
            </a:r>
            <a:r>
              <a:rPr lang="en-US" sz="1800" dirty="0" smtClean="0"/>
              <a:t> </a:t>
            </a:r>
            <a:r>
              <a:rPr lang="en-US" sz="1800" dirty="0" err="1" smtClean="0"/>
              <a:t>berpengaruh</a:t>
            </a:r>
            <a:r>
              <a:rPr lang="en-US" sz="1800" dirty="0" smtClean="0"/>
              <a:t> </a:t>
            </a:r>
            <a:r>
              <a:rPr lang="en-US" sz="1800" dirty="0" err="1" smtClean="0"/>
              <a:t>terhadap</a:t>
            </a:r>
            <a:r>
              <a:rPr lang="en-US" sz="1800" dirty="0" smtClean="0"/>
              <a:t> </a:t>
            </a:r>
          </a:p>
          <a:p>
            <a:pPr eaLnBrk="1" hangingPunct="1">
              <a:lnSpc>
                <a:spcPct val="80000"/>
              </a:lnSpc>
              <a:buFont typeface="Wingdings" pitchFamily="2" charset="2"/>
              <a:buNone/>
              <a:defRPr/>
            </a:pPr>
            <a:r>
              <a:rPr lang="en-US" sz="1800" dirty="0" err="1" smtClean="0"/>
              <a:t>Teman</a:t>
            </a:r>
            <a:r>
              <a:rPr lang="en-US" sz="1800" dirty="0" smtClean="0"/>
              <a:t> </a:t>
            </a:r>
            <a:r>
              <a:rPr lang="en-US" sz="1800" dirty="0" err="1" smtClean="0"/>
              <a:t>lainnya</a:t>
            </a:r>
            <a:r>
              <a:rPr lang="en-US" sz="1800" dirty="0" smtClean="0"/>
              <a:t>.</a:t>
            </a:r>
            <a:endParaRPr lang="en-US" sz="1800" b="1" dirty="0" smtClean="0"/>
          </a:p>
          <a:p>
            <a:pPr eaLnBrk="1" hangingPunct="1">
              <a:lnSpc>
                <a:spcPct val="80000"/>
              </a:lnSpc>
              <a:buFont typeface="Wingdings" pitchFamily="2" charset="2"/>
              <a:buNone/>
              <a:defRPr/>
            </a:pPr>
            <a:r>
              <a:rPr lang="en-US" sz="1800" b="1" dirty="0" smtClean="0"/>
              <a:t>c. Media </a:t>
            </a:r>
            <a:r>
              <a:rPr lang="en-US" sz="1800" b="1" dirty="0" err="1" smtClean="0"/>
              <a:t>massa</a:t>
            </a:r>
            <a:endParaRPr lang="en-US" sz="1800" dirty="0" smtClean="0"/>
          </a:p>
          <a:p>
            <a:pPr eaLnBrk="1" hangingPunct="1">
              <a:lnSpc>
                <a:spcPct val="80000"/>
              </a:lnSpc>
              <a:buFont typeface="Wingdings" pitchFamily="2" charset="2"/>
              <a:buNone/>
              <a:defRPr/>
            </a:pPr>
            <a:r>
              <a:rPr lang="en-US" sz="1800" dirty="0" smtClean="0"/>
              <a:t>Media </a:t>
            </a:r>
            <a:r>
              <a:rPr lang="en-US" sz="1800" dirty="0" err="1" smtClean="0"/>
              <a:t>massa</a:t>
            </a:r>
            <a:r>
              <a:rPr lang="en-US" sz="1800" dirty="0" smtClean="0"/>
              <a:t> </a:t>
            </a:r>
            <a:r>
              <a:rPr lang="en-US" sz="1800" dirty="0" err="1" smtClean="0"/>
              <a:t>merupakan</a:t>
            </a:r>
            <a:r>
              <a:rPr lang="en-US" sz="1800" dirty="0" smtClean="0"/>
              <a:t> media </a:t>
            </a:r>
            <a:r>
              <a:rPr lang="en-US" sz="1800" dirty="0" err="1" smtClean="0"/>
              <a:t>sosialisasi</a:t>
            </a:r>
            <a:r>
              <a:rPr lang="en-US" sz="1800" dirty="0" smtClean="0"/>
              <a:t> yang </a:t>
            </a:r>
            <a:r>
              <a:rPr lang="en-US" sz="1800" dirty="0" err="1" smtClean="0"/>
              <a:t>dapat</a:t>
            </a:r>
            <a:r>
              <a:rPr lang="en-US" sz="1800" dirty="0" smtClean="0"/>
              <a:t> </a:t>
            </a:r>
            <a:r>
              <a:rPr lang="en-US" sz="1800" dirty="0" err="1" smtClean="0"/>
              <a:t>memengaruhi</a:t>
            </a:r>
            <a:r>
              <a:rPr lang="en-US" sz="1800" dirty="0" smtClean="0"/>
              <a:t> </a:t>
            </a:r>
            <a:r>
              <a:rPr lang="en-US" sz="1800" dirty="0" err="1" smtClean="0"/>
              <a:t>kepribadian</a:t>
            </a:r>
            <a:r>
              <a:rPr lang="en-US" sz="1800" dirty="0" smtClean="0"/>
              <a:t> </a:t>
            </a:r>
          </a:p>
          <a:p>
            <a:pPr eaLnBrk="1" hangingPunct="1">
              <a:lnSpc>
                <a:spcPct val="80000"/>
              </a:lnSpc>
              <a:buFont typeface="Wingdings" pitchFamily="2" charset="2"/>
              <a:buNone/>
              <a:defRPr/>
            </a:pPr>
            <a:r>
              <a:rPr lang="en-US" sz="1800" dirty="0" err="1" smtClean="0"/>
              <a:t>seseorang</a:t>
            </a:r>
            <a:r>
              <a:rPr lang="en-US" sz="1800" dirty="0" smtClean="0"/>
              <a:t>. </a:t>
            </a:r>
            <a:r>
              <a:rPr lang="en-US" sz="1800" dirty="0" err="1" smtClean="0"/>
              <a:t>Banyak</a:t>
            </a:r>
            <a:r>
              <a:rPr lang="en-US" sz="1800" dirty="0" smtClean="0"/>
              <a:t> </a:t>
            </a:r>
            <a:r>
              <a:rPr lang="en-US" sz="1800" dirty="0" err="1" smtClean="0"/>
              <a:t>pelaku</a:t>
            </a:r>
            <a:r>
              <a:rPr lang="en-US" sz="1800" dirty="0" smtClean="0"/>
              <a:t> </a:t>
            </a:r>
            <a:r>
              <a:rPr lang="en-US" sz="1800" dirty="0" err="1" smtClean="0"/>
              <a:t>menyimpang</a:t>
            </a:r>
            <a:r>
              <a:rPr lang="en-US" sz="1800" dirty="0" smtClean="0"/>
              <a:t> yang </a:t>
            </a:r>
            <a:r>
              <a:rPr lang="en-US" sz="1800" dirty="0" err="1" smtClean="0"/>
              <a:t>disebabkan</a:t>
            </a:r>
            <a:r>
              <a:rPr lang="en-US" sz="1800" dirty="0" smtClean="0"/>
              <a:t> </a:t>
            </a:r>
            <a:r>
              <a:rPr lang="en-US" sz="1800" dirty="0" err="1" smtClean="0"/>
              <a:t>karena</a:t>
            </a:r>
            <a:r>
              <a:rPr lang="en-US" sz="1800" dirty="0" smtClean="0"/>
              <a:t> </a:t>
            </a:r>
            <a:r>
              <a:rPr lang="en-US" sz="1800" dirty="0" err="1" smtClean="0"/>
              <a:t>pengaruh</a:t>
            </a:r>
            <a:r>
              <a:rPr lang="en-US" sz="1800" dirty="0" smtClean="0"/>
              <a:t> media </a:t>
            </a:r>
          </a:p>
          <a:p>
            <a:pPr eaLnBrk="1" hangingPunct="1">
              <a:lnSpc>
                <a:spcPct val="80000"/>
              </a:lnSpc>
              <a:buFont typeface="Wingdings" pitchFamily="2" charset="2"/>
              <a:buNone/>
              <a:defRPr/>
            </a:pPr>
            <a:r>
              <a:rPr lang="en-US" sz="1800" dirty="0" err="1" smtClean="0"/>
              <a:t>massa</a:t>
            </a:r>
            <a:r>
              <a:rPr lang="en-US" sz="1800" dirty="0" smtClean="0"/>
              <a:t>, </a:t>
            </a:r>
            <a:r>
              <a:rPr lang="en-US" sz="1800" dirty="0" err="1" smtClean="0"/>
              <a:t>baik</a:t>
            </a:r>
            <a:r>
              <a:rPr lang="en-US" sz="1800" dirty="0" smtClean="0"/>
              <a:t> </a:t>
            </a:r>
            <a:r>
              <a:rPr lang="en-US" sz="1800" dirty="0" err="1" smtClean="0"/>
              <a:t>dari</a:t>
            </a:r>
            <a:r>
              <a:rPr lang="en-US" sz="1800" dirty="0" smtClean="0"/>
              <a:t> </a:t>
            </a:r>
            <a:r>
              <a:rPr lang="en-US" sz="1800" dirty="0" err="1" smtClean="0"/>
              <a:t>bacaan</a:t>
            </a:r>
            <a:r>
              <a:rPr lang="en-US" sz="1800" dirty="0" smtClean="0"/>
              <a:t> </a:t>
            </a:r>
            <a:r>
              <a:rPr lang="en-US" sz="1800" dirty="0" err="1" smtClean="0"/>
              <a:t>maupun</a:t>
            </a:r>
            <a:r>
              <a:rPr lang="en-US" sz="1800" dirty="0" smtClean="0"/>
              <a:t> </a:t>
            </a:r>
            <a:r>
              <a:rPr lang="en-US" sz="1800" dirty="0" err="1" smtClean="0"/>
              <a:t>dari</a:t>
            </a:r>
            <a:r>
              <a:rPr lang="en-US" sz="1800" dirty="0" smtClean="0"/>
              <a:t> </a:t>
            </a:r>
            <a:r>
              <a:rPr lang="en-US" sz="1800" dirty="0" err="1" smtClean="0"/>
              <a:t>tayangan</a:t>
            </a:r>
            <a:r>
              <a:rPr lang="en-US" sz="1800" dirty="0" smtClean="0"/>
              <a:t> media </a:t>
            </a:r>
            <a:r>
              <a:rPr lang="en-US" sz="1800" dirty="0" err="1" smtClean="0"/>
              <a:t>elektronik</a:t>
            </a:r>
            <a:r>
              <a:rPr lang="en-US" sz="1800" dirty="0" smtClean="0"/>
              <a:t>.</a:t>
            </a:r>
            <a:endParaRPr lang="en-US" sz="1800" b="1" dirty="0" smtClean="0"/>
          </a:p>
          <a:p>
            <a:pPr eaLnBrk="1" hangingPunct="1">
              <a:lnSpc>
                <a:spcPct val="80000"/>
              </a:lnSpc>
              <a:buFont typeface="Wingdings" pitchFamily="2" charset="2"/>
              <a:buNone/>
              <a:defRPr/>
            </a:pPr>
            <a:r>
              <a:rPr lang="en-US" sz="1800" b="1" dirty="0" smtClean="0"/>
              <a:t>d. </a:t>
            </a:r>
            <a:r>
              <a:rPr lang="en-US" sz="1800" b="1" dirty="0" err="1" smtClean="0"/>
              <a:t>Lingkungan</a:t>
            </a:r>
            <a:r>
              <a:rPr lang="en-US" sz="1800" b="1" dirty="0" smtClean="0"/>
              <a:t> </a:t>
            </a:r>
            <a:r>
              <a:rPr lang="en-US" sz="1800" b="1" dirty="0" err="1" smtClean="0"/>
              <a:t>tempat</a:t>
            </a:r>
            <a:r>
              <a:rPr lang="en-US" sz="1800" b="1" dirty="0" smtClean="0"/>
              <a:t> </a:t>
            </a:r>
            <a:r>
              <a:rPr lang="en-US" sz="1800" b="1" dirty="0" err="1" smtClean="0"/>
              <a:t>tinggal</a:t>
            </a:r>
            <a:endParaRPr lang="en-US" sz="1800" dirty="0" smtClean="0"/>
          </a:p>
          <a:p>
            <a:pPr eaLnBrk="1" hangingPunct="1">
              <a:lnSpc>
                <a:spcPct val="80000"/>
              </a:lnSpc>
              <a:buFont typeface="Wingdings" pitchFamily="2" charset="2"/>
              <a:buNone/>
              <a:defRPr/>
            </a:pPr>
            <a:r>
              <a:rPr lang="en-US" sz="1800" dirty="0" err="1" smtClean="0"/>
              <a:t>Seorang</a:t>
            </a:r>
            <a:r>
              <a:rPr lang="en-US" sz="1800" dirty="0" smtClean="0"/>
              <a:t> </a:t>
            </a:r>
            <a:r>
              <a:rPr lang="en-US" sz="1800" dirty="0" err="1" smtClean="0"/>
              <a:t>individu</a:t>
            </a:r>
            <a:r>
              <a:rPr lang="en-US" sz="1800" dirty="0" smtClean="0"/>
              <a:t> yang </a:t>
            </a:r>
            <a:r>
              <a:rPr lang="en-US" sz="1800" dirty="0" err="1" smtClean="0"/>
              <a:t>tinggal</a:t>
            </a:r>
            <a:r>
              <a:rPr lang="en-US" sz="1800" dirty="0" smtClean="0"/>
              <a:t> di </a:t>
            </a:r>
            <a:r>
              <a:rPr lang="en-US" sz="1800" dirty="0" err="1" smtClean="0"/>
              <a:t>lingkungan</a:t>
            </a:r>
            <a:r>
              <a:rPr lang="en-US" sz="1800" dirty="0" smtClean="0"/>
              <a:t> </a:t>
            </a:r>
            <a:r>
              <a:rPr lang="en-US" sz="1800" dirty="0" err="1" smtClean="0"/>
              <a:t>kumuh</a:t>
            </a:r>
            <a:r>
              <a:rPr lang="en-US" sz="1800" dirty="0" smtClean="0"/>
              <a:t> </a:t>
            </a:r>
            <a:r>
              <a:rPr lang="en-US" sz="1800" dirty="0" err="1" smtClean="0"/>
              <a:t>dengan</a:t>
            </a:r>
            <a:r>
              <a:rPr lang="en-US" sz="1800" dirty="0" smtClean="0"/>
              <a:t> </a:t>
            </a:r>
            <a:r>
              <a:rPr lang="en-US" sz="1800" dirty="0" err="1" smtClean="0"/>
              <a:t>berbagai</a:t>
            </a:r>
            <a:r>
              <a:rPr lang="en-US" sz="1800" dirty="0" smtClean="0"/>
              <a:t> </a:t>
            </a:r>
            <a:r>
              <a:rPr lang="en-US" sz="1800" dirty="0" err="1" smtClean="0"/>
              <a:t>bentuk</a:t>
            </a:r>
            <a:r>
              <a:rPr lang="en-US" sz="1800" dirty="0" smtClean="0"/>
              <a:t> </a:t>
            </a:r>
            <a:r>
              <a:rPr lang="en-US" sz="1800" dirty="0" err="1" smtClean="0"/>
              <a:t>perilaku</a:t>
            </a:r>
            <a:r>
              <a:rPr lang="en-US" sz="1800" dirty="0" smtClean="0"/>
              <a:t> </a:t>
            </a:r>
          </a:p>
          <a:p>
            <a:pPr eaLnBrk="1" hangingPunct="1">
              <a:lnSpc>
                <a:spcPct val="80000"/>
              </a:lnSpc>
              <a:buFont typeface="Wingdings" pitchFamily="2" charset="2"/>
              <a:buNone/>
              <a:defRPr/>
            </a:pPr>
            <a:r>
              <a:rPr lang="en-US" sz="1800" dirty="0" err="1" smtClean="0"/>
              <a:t>menyimpang</a:t>
            </a:r>
            <a:r>
              <a:rPr lang="en-US" sz="1800" dirty="0" smtClean="0"/>
              <a:t> </a:t>
            </a:r>
            <a:r>
              <a:rPr lang="en-US" sz="1800" dirty="0" err="1" smtClean="0"/>
              <a:t>ada</a:t>
            </a:r>
            <a:r>
              <a:rPr lang="en-US" sz="1800" dirty="0" smtClean="0"/>
              <a:t> </a:t>
            </a:r>
            <a:r>
              <a:rPr lang="en-US" sz="1800" dirty="0" err="1" smtClean="0"/>
              <a:t>dan</a:t>
            </a:r>
            <a:r>
              <a:rPr lang="en-US" sz="1800" dirty="0" smtClean="0"/>
              <a:t> </a:t>
            </a:r>
            <a:r>
              <a:rPr lang="en-US" sz="1800" dirty="0" err="1" smtClean="0"/>
              <a:t>terjadi</a:t>
            </a:r>
            <a:r>
              <a:rPr lang="en-US" sz="1800" dirty="0" smtClean="0"/>
              <a:t> di </a:t>
            </a:r>
            <a:r>
              <a:rPr lang="en-US" sz="1800" dirty="0" err="1" smtClean="0"/>
              <a:t>sekitarnya</a:t>
            </a:r>
            <a:r>
              <a:rPr lang="en-US" sz="1800" dirty="0" smtClean="0"/>
              <a:t> </a:t>
            </a:r>
            <a:r>
              <a:rPr lang="en-US" sz="1800" dirty="0" err="1" smtClean="0"/>
              <a:t>menyebabkan</a:t>
            </a:r>
            <a:r>
              <a:rPr lang="en-US" sz="1800" dirty="0" smtClean="0"/>
              <a:t> </a:t>
            </a:r>
            <a:r>
              <a:rPr lang="en-US" sz="1800" dirty="0" err="1" smtClean="0"/>
              <a:t>ia</a:t>
            </a:r>
            <a:r>
              <a:rPr lang="en-US" sz="1800" dirty="0" smtClean="0"/>
              <a:t> </a:t>
            </a:r>
            <a:r>
              <a:rPr lang="en-US" sz="1800" dirty="0" err="1" smtClean="0"/>
              <a:t>akan</a:t>
            </a:r>
            <a:r>
              <a:rPr lang="en-US" sz="1800" dirty="0" smtClean="0"/>
              <a:t> </a:t>
            </a:r>
            <a:r>
              <a:rPr lang="en-US" sz="1800" dirty="0" err="1" smtClean="0"/>
              <a:t>tumbuh</a:t>
            </a:r>
            <a:r>
              <a:rPr lang="en-US" sz="1800" dirty="0" smtClean="0"/>
              <a:t> </a:t>
            </a:r>
            <a:r>
              <a:rPr lang="en-US" sz="1800" dirty="0" err="1" smtClean="0"/>
              <a:t>menjadi</a:t>
            </a:r>
            <a:r>
              <a:rPr lang="en-US" sz="1800" dirty="0" smtClean="0"/>
              <a:t> orang </a:t>
            </a:r>
          </a:p>
          <a:p>
            <a:pPr eaLnBrk="1" hangingPunct="1">
              <a:lnSpc>
                <a:spcPct val="80000"/>
              </a:lnSpc>
              <a:buFont typeface="Wingdings" pitchFamily="2" charset="2"/>
              <a:buNone/>
              <a:defRPr/>
            </a:pPr>
            <a:r>
              <a:rPr lang="en-US" sz="1800" dirty="0" smtClean="0"/>
              <a:t>yang </a:t>
            </a:r>
            <a:r>
              <a:rPr lang="en-US" sz="1800" dirty="0" err="1" smtClean="0"/>
              <a:t>berkepribadian</a:t>
            </a:r>
            <a:r>
              <a:rPr lang="en-US" sz="1800" dirty="0" smtClean="0"/>
              <a:t> </a:t>
            </a:r>
            <a:r>
              <a:rPr lang="en-US" sz="1800" dirty="0" err="1" smtClean="0"/>
              <a:t>menyimpang</a:t>
            </a:r>
            <a:r>
              <a:rPr lang="en-US" sz="1800" dirty="0" smtClean="0"/>
              <a:t>.</a:t>
            </a:r>
          </a:p>
        </p:txBody>
      </p:sp>
    </p:spTree>
    <p:extLst>
      <p:ext uri="{BB962C8B-B14F-4D97-AF65-F5344CB8AC3E}">
        <p14:creationId xmlns:p14="http://schemas.microsoft.com/office/powerpoint/2010/main" val="373537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4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4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18434"/>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18435">
                                            <p:txEl>
                                              <p:pRg st="0" end="0"/>
                                            </p:txEl>
                                          </p:spTgt>
                                        </p:tgtEl>
                                        <p:attrNameLst>
                                          <p:attrName>style.visibility</p:attrName>
                                        </p:attrNameLst>
                                      </p:cBhvr>
                                      <p:to>
                                        <p:strVal val="visible"/>
                                      </p:to>
                                    </p:set>
                                    <p:anim calcmode="lin" valueType="num">
                                      <p:cBhvr>
                                        <p:cTn id="1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8435">
                                            <p:txEl>
                                              <p:pRg st="1" end="1"/>
                                            </p:txEl>
                                          </p:spTgt>
                                        </p:tgtEl>
                                        <p:attrNameLst>
                                          <p:attrName>style.visibility</p:attrName>
                                        </p:attrNameLst>
                                      </p:cBhvr>
                                      <p:to>
                                        <p:strVal val="visible"/>
                                      </p:to>
                                    </p:set>
                                    <p:anim calcmode="lin" valueType="num">
                                      <p:cBhvr>
                                        <p:cTn id="23"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8435">
                                            <p:txEl>
                                              <p:pRg st="2" end="2"/>
                                            </p:txEl>
                                          </p:spTgt>
                                        </p:tgtEl>
                                        <p:attrNameLst>
                                          <p:attrName>style.visibility</p:attrName>
                                        </p:attrNameLst>
                                      </p:cBhvr>
                                      <p:to>
                                        <p:strVal val="visible"/>
                                      </p:to>
                                    </p:set>
                                    <p:anim calcmode="lin" valueType="num">
                                      <p:cBhvr>
                                        <p:cTn id="29"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8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8435">
                                            <p:txEl>
                                              <p:pRg st="3" end="3"/>
                                            </p:txEl>
                                          </p:spTgt>
                                        </p:tgtEl>
                                        <p:attrNameLst>
                                          <p:attrName>style.visibility</p:attrName>
                                        </p:attrNameLst>
                                      </p:cBhvr>
                                      <p:to>
                                        <p:strVal val="visible"/>
                                      </p:to>
                                    </p:set>
                                    <p:anim calcmode="lin" valueType="num">
                                      <p:cBhvr>
                                        <p:cTn id="35"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843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8435">
                                            <p:txEl>
                                              <p:pRg st="4" end="4"/>
                                            </p:txEl>
                                          </p:spTgt>
                                        </p:tgtEl>
                                        <p:attrNameLst>
                                          <p:attrName>style.visibility</p:attrName>
                                        </p:attrNameLst>
                                      </p:cBhvr>
                                      <p:to>
                                        <p:strVal val="visible"/>
                                      </p:to>
                                    </p:set>
                                    <p:anim calcmode="lin" valueType="num">
                                      <p:cBhvr>
                                        <p:cTn id="41" dur="500" fill="hold"/>
                                        <p:tgtEl>
                                          <p:spTgt spid="1843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843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8435">
                                            <p:txEl>
                                              <p:pRg st="5" end="5"/>
                                            </p:txEl>
                                          </p:spTgt>
                                        </p:tgtEl>
                                        <p:attrNameLst>
                                          <p:attrName>style.visibility</p:attrName>
                                        </p:attrNameLst>
                                      </p:cBhvr>
                                      <p:to>
                                        <p:strVal val="visible"/>
                                      </p:to>
                                    </p:set>
                                    <p:anim calcmode="lin" valueType="num">
                                      <p:cBhvr>
                                        <p:cTn id="47" dur="5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843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8435">
                                            <p:txEl>
                                              <p:pRg st="6" end="6"/>
                                            </p:txEl>
                                          </p:spTgt>
                                        </p:tgtEl>
                                        <p:attrNameLst>
                                          <p:attrName>style.visibility</p:attrName>
                                        </p:attrNameLst>
                                      </p:cBhvr>
                                      <p:to>
                                        <p:strVal val="visible"/>
                                      </p:to>
                                    </p:set>
                                    <p:anim calcmode="lin" valueType="num">
                                      <p:cBhvr>
                                        <p:cTn id="53" dur="5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1843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8435">
                                            <p:txEl>
                                              <p:pRg st="7" end="7"/>
                                            </p:txEl>
                                          </p:spTgt>
                                        </p:tgtEl>
                                        <p:attrNameLst>
                                          <p:attrName>style.visibility</p:attrName>
                                        </p:attrNameLst>
                                      </p:cBhvr>
                                      <p:to>
                                        <p:strVal val="visible"/>
                                      </p:to>
                                    </p:set>
                                    <p:anim calcmode="lin" valueType="num">
                                      <p:cBhvr>
                                        <p:cTn id="59" dur="500" fill="hold"/>
                                        <p:tgtEl>
                                          <p:spTgt spid="18435">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1843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8435">
                                            <p:txEl>
                                              <p:pRg st="8" end="8"/>
                                            </p:txEl>
                                          </p:spTgt>
                                        </p:tgtEl>
                                        <p:attrNameLst>
                                          <p:attrName>style.visibility</p:attrName>
                                        </p:attrNameLst>
                                      </p:cBhvr>
                                      <p:to>
                                        <p:strVal val="visible"/>
                                      </p:to>
                                    </p:set>
                                    <p:anim calcmode="lin" valueType="num">
                                      <p:cBhvr>
                                        <p:cTn id="65" dur="500" fill="hold"/>
                                        <p:tgtEl>
                                          <p:spTgt spid="18435">
                                            <p:txEl>
                                              <p:pRg st="8" end="8"/>
                                            </p:txEl>
                                          </p:spTgt>
                                        </p:tgtEl>
                                        <p:attrNameLst>
                                          <p:attrName>ppt_w</p:attrName>
                                        </p:attrNameLst>
                                      </p:cBhvr>
                                      <p:tavLst>
                                        <p:tav tm="0">
                                          <p:val>
                                            <p:fltVal val="0"/>
                                          </p:val>
                                        </p:tav>
                                        <p:tav tm="100000">
                                          <p:val>
                                            <p:strVal val="#ppt_w"/>
                                          </p:val>
                                        </p:tav>
                                      </p:tavLst>
                                    </p:anim>
                                    <p:anim calcmode="lin" valueType="num">
                                      <p:cBhvr>
                                        <p:cTn id="66" dur="500" fill="hold"/>
                                        <p:tgtEl>
                                          <p:spTgt spid="18435">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8435">
                                            <p:txEl>
                                              <p:pRg st="9" end="9"/>
                                            </p:txEl>
                                          </p:spTgt>
                                        </p:tgtEl>
                                        <p:attrNameLst>
                                          <p:attrName>style.visibility</p:attrName>
                                        </p:attrNameLst>
                                      </p:cBhvr>
                                      <p:to>
                                        <p:strVal val="visible"/>
                                      </p:to>
                                    </p:set>
                                    <p:anim calcmode="lin" valueType="num">
                                      <p:cBhvr>
                                        <p:cTn id="71" dur="500" fill="hold"/>
                                        <p:tgtEl>
                                          <p:spTgt spid="18435">
                                            <p:txEl>
                                              <p:pRg st="9" end="9"/>
                                            </p:txEl>
                                          </p:spTgt>
                                        </p:tgtEl>
                                        <p:attrNameLst>
                                          <p:attrName>ppt_w</p:attrName>
                                        </p:attrNameLst>
                                      </p:cBhvr>
                                      <p:tavLst>
                                        <p:tav tm="0">
                                          <p:val>
                                            <p:fltVal val="0"/>
                                          </p:val>
                                        </p:tav>
                                        <p:tav tm="100000">
                                          <p:val>
                                            <p:strVal val="#ppt_w"/>
                                          </p:val>
                                        </p:tav>
                                      </p:tavLst>
                                    </p:anim>
                                    <p:anim calcmode="lin" valueType="num">
                                      <p:cBhvr>
                                        <p:cTn id="72" dur="500" fill="hold"/>
                                        <p:tgtEl>
                                          <p:spTgt spid="18435">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8435">
                                            <p:txEl>
                                              <p:pRg st="10" end="10"/>
                                            </p:txEl>
                                          </p:spTgt>
                                        </p:tgtEl>
                                        <p:attrNameLst>
                                          <p:attrName>style.visibility</p:attrName>
                                        </p:attrNameLst>
                                      </p:cBhvr>
                                      <p:to>
                                        <p:strVal val="visible"/>
                                      </p:to>
                                    </p:set>
                                    <p:anim calcmode="lin" valueType="num">
                                      <p:cBhvr>
                                        <p:cTn id="77" dur="500" fill="hold"/>
                                        <p:tgtEl>
                                          <p:spTgt spid="18435">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18435">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18435">
                                            <p:txEl>
                                              <p:pRg st="11" end="11"/>
                                            </p:txEl>
                                          </p:spTgt>
                                        </p:tgtEl>
                                        <p:attrNameLst>
                                          <p:attrName>style.visibility</p:attrName>
                                        </p:attrNameLst>
                                      </p:cBhvr>
                                      <p:to>
                                        <p:strVal val="visible"/>
                                      </p:to>
                                    </p:set>
                                    <p:anim calcmode="lin" valueType="num">
                                      <p:cBhvr>
                                        <p:cTn id="83" dur="500" fill="hold"/>
                                        <p:tgtEl>
                                          <p:spTgt spid="18435">
                                            <p:txEl>
                                              <p:pRg st="11" end="11"/>
                                            </p:txEl>
                                          </p:spTgt>
                                        </p:tgtEl>
                                        <p:attrNameLst>
                                          <p:attrName>ppt_w</p:attrName>
                                        </p:attrNameLst>
                                      </p:cBhvr>
                                      <p:tavLst>
                                        <p:tav tm="0">
                                          <p:val>
                                            <p:fltVal val="0"/>
                                          </p:val>
                                        </p:tav>
                                        <p:tav tm="100000">
                                          <p:val>
                                            <p:strVal val="#ppt_w"/>
                                          </p:val>
                                        </p:tav>
                                      </p:tavLst>
                                    </p:anim>
                                    <p:anim calcmode="lin" valueType="num">
                                      <p:cBhvr>
                                        <p:cTn id="84" dur="500" fill="hold"/>
                                        <p:tgtEl>
                                          <p:spTgt spid="18435">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18435">
                                            <p:txEl>
                                              <p:pRg st="12" end="12"/>
                                            </p:txEl>
                                          </p:spTgt>
                                        </p:tgtEl>
                                        <p:attrNameLst>
                                          <p:attrName>style.visibility</p:attrName>
                                        </p:attrNameLst>
                                      </p:cBhvr>
                                      <p:to>
                                        <p:strVal val="visible"/>
                                      </p:to>
                                    </p:set>
                                    <p:anim calcmode="lin" valueType="num">
                                      <p:cBhvr>
                                        <p:cTn id="89" dur="500" fill="hold"/>
                                        <p:tgtEl>
                                          <p:spTgt spid="18435">
                                            <p:txEl>
                                              <p:pRg st="12" end="12"/>
                                            </p:txEl>
                                          </p:spTgt>
                                        </p:tgtEl>
                                        <p:attrNameLst>
                                          <p:attrName>ppt_w</p:attrName>
                                        </p:attrNameLst>
                                      </p:cBhvr>
                                      <p:tavLst>
                                        <p:tav tm="0">
                                          <p:val>
                                            <p:fltVal val="0"/>
                                          </p:val>
                                        </p:tav>
                                        <p:tav tm="100000">
                                          <p:val>
                                            <p:strVal val="#ppt_w"/>
                                          </p:val>
                                        </p:tav>
                                      </p:tavLst>
                                    </p:anim>
                                    <p:anim calcmode="lin" valueType="num">
                                      <p:cBhvr>
                                        <p:cTn id="90" dur="500" fill="hold"/>
                                        <p:tgtEl>
                                          <p:spTgt spid="18435">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18435">
                                            <p:txEl>
                                              <p:pRg st="13" end="13"/>
                                            </p:txEl>
                                          </p:spTgt>
                                        </p:tgtEl>
                                        <p:attrNameLst>
                                          <p:attrName>style.visibility</p:attrName>
                                        </p:attrNameLst>
                                      </p:cBhvr>
                                      <p:to>
                                        <p:strVal val="visible"/>
                                      </p:to>
                                    </p:set>
                                    <p:anim calcmode="lin" valueType="num">
                                      <p:cBhvr>
                                        <p:cTn id="95" dur="500" fill="hold"/>
                                        <p:tgtEl>
                                          <p:spTgt spid="18435">
                                            <p:txEl>
                                              <p:pRg st="13" end="13"/>
                                            </p:txEl>
                                          </p:spTgt>
                                        </p:tgtEl>
                                        <p:attrNameLst>
                                          <p:attrName>ppt_w</p:attrName>
                                        </p:attrNameLst>
                                      </p:cBhvr>
                                      <p:tavLst>
                                        <p:tav tm="0">
                                          <p:val>
                                            <p:fltVal val="0"/>
                                          </p:val>
                                        </p:tav>
                                        <p:tav tm="100000">
                                          <p:val>
                                            <p:strVal val="#ppt_w"/>
                                          </p:val>
                                        </p:tav>
                                      </p:tavLst>
                                    </p:anim>
                                    <p:anim calcmode="lin" valueType="num">
                                      <p:cBhvr>
                                        <p:cTn id="96" dur="500" fill="hold"/>
                                        <p:tgtEl>
                                          <p:spTgt spid="18435">
                                            <p:txEl>
                                              <p:pRg st="13" end="13"/>
                                            </p:txEl>
                                          </p:spTgt>
                                        </p:tgtEl>
                                        <p:attrNameLst>
                                          <p:attrName>ppt_h</p:attrName>
                                        </p:attrNameLst>
                                      </p:cBhvr>
                                      <p:tavLst>
                                        <p:tav tm="0">
                                          <p:val>
                                            <p:fltVal val="0"/>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16" fill="hold" grpId="0" nodeType="clickEffect">
                                  <p:stCondLst>
                                    <p:cond delay="0"/>
                                  </p:stCondLst>
                                  <p:childTnLst>
                                    <p:set>
                                      <p:cBhvr>
                                        <p:cTn id="100" dur="1" fill="hold">
                                          <p:stCondLst>
                                            <p:cond delay="0"/>
                                          </p:stCondLst>
                                        </p:cTn>
                                        <p:tgtEl>
                                          <p:spTgt spid="18435">
                                            <p:txEl>
                                              <p:pRg st="14" end="14"/>
                                            </p:txEl>
                                          </p:spTgt>
                                        </p:tgtEl>
                                        <p:attrNameLst>
                                          <p:attrName>style.visibility</p:attrName>
                                        </p:attrNameLst>
                                      </p:cBhvr>
                                      <p:to>
                                        <p:strVal val="visible"/>
                                      </p:to>
                                    </p:set>
                                    <p:anim calcmode="lin" valueType="num">
                                      <p:cBhvr>
                                        <p:cTn id="101" dur="500" fill="hold"/>
                                        <p:tgtEl>
                                          <p:spTgt spid="18435">
                                            <p:txEl>
                                              <p:pRg st="14" end="14"/>
                                            </p:txEl>
                                          </p:spTgt>
                                        </p:tgtEl>
                                        <p:attrNameLst>
                                          <p:attrName>ppt_w</p:attrName>
                                        </p:attrNameLst>
                                      </p:cBhvr>
                                      <p:tavLst>
                                        <p:tav tm="0">
                                          <p:val>
                                            <p:fltVal val="0"/>
                                          </p:val>
                                        </p:tav>
                                        <p:tav tm="100000">
                                          <p:val>
                                            <p:strVal val="#ppt_w"/>
                                          </p:val>
                                        </p:tav>
                                      </p:tavLst>
                                    </p:anim>
                                    <p:anim calcmode="lin" valueType="num">
                                      <p:cBhvr>
                                        <p:cTn id="102" dur="500" fill="hold"/>
                                        <p:tgtEl>
                                          <p:spTgt spid="18435">
                                            <p:txEl>
                                              <p:pRg st="14" end="14"/>
                                            </p:txEl>
                                          </p:spTgt>
                                        </p:tgtEl>
                                        <p:attrNameLst>
                                          <p:attrName>ppt_h</p:attrName>
                                        </p:attrNameLst>
                                      </p:cBhvr>
                                      <p:tavLst>
                                        <p:tav tm="0">
                                          <p:val>
                                            <p:fltVal val="0"/>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3" presetClass="entr" presetSubtype="16" fill="hold" grpId="0" nodeType="clickEffect">
                                  <p:stCondLst>
                                    <p:cond delay="0"/>
                                  </p:stCondLst>
                                  <p:childTnLst>
                                    <p:set>
                                      <p:cBhvr>
                                        <p:cTn id="106" dur="1" fill="hold">
                                          <p:stCondLst>
                                            <p:cond delay="0"/>
                                          </p:stCondLst>
                                        </p:cTn>
                                        <p:tgtEl>
                                          <p:spTgt spid="18435">
                                            <p:txEl>
                                              <p:pRg st="15" end="15"/>
                                            </p:txEl>
                                          </p:spTgt>
                                        </p:tgtEl>
                                        <p:attrNameLst>
                                          <p:attrName>style.visibility</p:attrName>
                                        </p:attrNameLst>
                                      </p:cBhvr>
                                      <p:to>
                                        <p:strVal val="visible"/>
                                      </p:to>
                                    </p:set>
                                    <p:anim calcmode="lin" valueType="num">
                                      <p:cBhvr>
                                        <p:cTn id="107" dur="500" fill="hold"/>
                                        <p:tgtEl>
                                          <p:spTgt spid="18435">
                                            <p:txEl>
                                              <p:pRg st="15" end="15"/>
                                            </p:txEl>
                                          </p:spTgt>
                                        </p:tgtEl>
                                        <p:attrNameLst>
                                          <p:attrName>ppt_w</p:attrName>
                                        </p:attrNameLst>
                                      </p:cBhvr>
                                      <p:tavLst>
                                        <p:tav tm="0">
                                          <p:val>
                                            <p:fltVal val="0"/>
                                          </p:val>
                                        </p:tav>
                                        <p:tav tm="100000">
                                          <p:val>
                                            <p:strVal val="#ppt_w"/>
                                          </p:val>
                                        </p:tav>
                                      </p:tavLst>
                                    </p:anim>
                                    <p:anim calcmode="lin" valueType="num">
                                      <p:cBhvr>
                                        <p:cTn id="108" dur="500" fill="hold"/>
                                        <p:tgtEl>
                                          <p:spTgt spid="18435">
                                            <p:txEl>
                                              <p:pRg st="15" end="15"/>
                                            </p:txEl>
                                          </p:spTgt>
                                        </p:tgtEl>
                                        <p:attrNameLst>
                                          <p:attrName>ppt_h</p:attrName>
                                        </p:attrNameLst>
                                      </p:cBhvr>
                                      <p:tavLst>
                                        <p:tav tm="0">
                                          <p:val>
                                            <p:fltVal val="0"/>
                                          </p:val>
                                        </p:tav>
                                        <p:tav tm="100000">
                                          <p:val>
                                            <p:strVal val="#ppt_h"/>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3" presetClass="entr" presetSubtype="16" fill="hold" grpId="0" nodeType="clickEffect">
                                  <p:stCondLst>
                                    <p:cond delay="0"/>
                                  </p:stCondLst>
                                  <p:childTnLst>
                                    <p:set>
                                      <p:cBhvr>
                                        <p:cTn id="112" dur="1" fill="hold">
                                          <p:stCondLst>
                                            <p:cond delay="0"/>
                                          </p:stCondLst>
                                        </p:cTn>
                                        <p:tgtEl>
                                          <p:spTgt spid="18435">
                                            <p:txEl>
                                              <p:pRg st="16" end="16"/>
                                            </p:txEl>
                                          </p:spTgt>
                                        </p:tgtEl>
                                        <p:attrNameLst>
                                          <p:attrName>style.visibility</p:attrName>
                                        </p:attrNameLst>
                                      </p:cBhvr>
                                      <p:to>
                                        <p:strVal val="visible"/>
                                      </p:to>
                                    </p:set>
                                    <p:anim calcmode="lin" valueType="num">
                                      <p:cBhvr>
                                        <p:cTn id="113" dur="500" fill="hold"/>
                                        <p:tgtEl>
                                          <p:spTgt spid="18435">
                                            <p:txEl>
                                              <p:pRg st="16" end="16"/>
                                            </p:txEl>
                                          </p:spTgt>
                                        </p:tgtEl>
                                        <p:attrNameLst>
                                          <p:attrName>ppt_w</p:attrName>
                                        </p:attrNameLst>
                                      </p:cBhvr>
                                      <p:tavLst>
                                        <p:tav tm="0">
                                          <p:val>
                                            <p:fltVal val="0"/>
                                          </p:val>
                                        </p:tav>
                                        <p:tav tm="100000">
                                          <p:val>
                                            <p:strVal val="#ppt_w"/>
                                          </p:val>
                                        </p:tav>
                                      </p:tavLst>
                                    </p:anim>
                                    <p:anim calcmode="lin" valueType="num">
                                      <p:cBhvr>
                                        <p:cTn id="114" dur="500" fill="hold"/>
                                        <p:tgtEl>
                                          <p:spTgt spid="18435">
                                            <p:txEl>
                                              <p:pRg st="16" end="16"/>
                                            </p:txEl>
                                          </p:spTgt>
                                        </p:tgtEl>
                                        <p:attrNameLst>
                                          <p:attrName>ppt_h</p:attrName>
                                        </p:attrNameLst>
                                      </p:cBhvr>
                                      <p:tavLst>
                                        <p:tav tm="0">
                                          <p:val>
                                            <p:fltVal val="0"/>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3" presetClass="exit" presetSubtype="32" fill="hold" grpId="2" nodeType="clickEffect">
                                  <p:stCondLst>
                                    <p:cond delay="0"/>
                                  </p:stCondLst>
                                  <p:childTnLst>
                                    <p:anim calcmode="lin" valueType="num">
                                      <p:cBhvr>
                                        <p:cTn id="118" dur="500" fill="hold"/>
                                        <p:tgtEl>
                                          <p:spTgt spid="18434"/>
                                        </p:tgtEl>
                                        <p:attrNameLst>
                                          <p:attrName>ppt_w</p:attrName>
                                        </p:attrNameLst>
                                      </p:cBhvr>
                                      <p:tavLst>
                                        <p:tav tm="0">
                                          <p:val>
                                            <p:strVal val="ppt_w"/>
                                          </p:val>
                                        </p:tav>
                                        <p:tav tm="100000">
                                          <p:val>
                                            <p:fltVal val="0"/>
                                          </p:val>
                                        </p:tav>
                                      </p:tavLst>
                                    </p:anim>
                                    <p:anim calcmode="lin" valueType="num">
                                      <p:cBhvr>
                                        <p:cTn id="119" dur="500" fill="hold"/>
                                        <p:tgtEl>
                                          <p:spTgt spid="18434"/>
                                        </p:tgtEl>
                                        <p:attrNameLst>
                                          <p:attrName>ppt_h</p:attrName>
                                        </p:attrNameLst>
                                      </p:cBhvr>
                                      <p:tavLst>
                                        <p:tav tm="0">
                                          <p:val>
                                            <p:strVal val="ppt_h"/>
                                          </p:val>
                                        </p:tav>
                                        <p:tav tm="100000">
                                          <p:val>
                                            <p:fltVal val="0"/>
                                          </p:val>
                                        </p:tav>
                                      </p:tavLst>
                                    </p:anim>
                                    <p:set>
                                      <p:cBhvr>
                                        <p:cTn id="120" dur="1" fill="hold">
                                          <p:stCondLst>
                                            <p:cond delay="499"/>
                                          </p:stCondLst>
                                        </p:cTn>
                                        <p:tgtEl>
                                          <p:spTgt spid="18434"/>
                                        </p:tgtEl>
                                        <p:attrNameLst>
                                          <p:attrName>style.visibility</p:attrName>
                                        </p:attrNameLst>
                                      </p:cBhvr>
                                      <p:to>
                                        <p:strVal val="hidden"/>
                                      </p:to>
                                    </p:set>
                                  </p:childTnLst>
                                </p:cTn>
                              </p:par>
                              <p:par>
                                <p:cTn id="121" presetID="23" presetClass="exit" presetSubtype="32" fill="hold" grpId="1" nodeType="withEffect">
                                  <p:stCondLst>
                                    <p:cond delay="0"/>
                                  </p:stCondLst>
                                  <p:childTnLst>
                                    <p:anim calcmode="lin" valueType="num">
                                      <p:cBhvr>
                                        <p:cTn id="122" dur="500" fill="hold"/>
                                        <p:tgtEl>
                                          <p:spTgt spid="18435">
                                            <p:txEl>
                                              <p:pRg st="0" end="0"/>
                                            </p:txEl>
                                          </p:spTgt>
                                        </p:tgtEl>
                                        <p:attrNameLst>
                                          <p:attrName>ppt_w</p:attrName>
                                        </p:attrNameLst>
                                      </p:cBhvr>
                                      <p:tavLst>
                                        <p:tav tm="0">
                                          <p:val>
                                            <p:strVal val="ppt_w"/>
                                          </p:val>
                                        </p:tav>
                                        <p:tav tm="100000">
                                          <p:val>
                                            <p:fltVal val="0"/>
                                          </p:val>
                                        </p:tav>
                                      </p:tavLst>
                                    </p:anim>
                                    <p:anim calcmode="lin" valueType="num">
                                      <p:cBhvr>
                                        <p:cTn id="123" dur="500" fill="hold"/>
                                        <p:tgtEl>
                                          <p:spTgt spid="18435">
                                            <p:txEl>
                                              <p:pRg st="0" end="0"/>
                                            </p:txEl>
                                          </p:spTgt>
                                        </p:tgtEl>
                                        <p:attrNameLst>
                                          <p:attrName>ppt_h</p:attrName>
                                        </p:attrNameLst>
                                      </p:cBhvr>
                                      <p:tavLst>
                                        <p:tav tm="0">
                                          <p:val>
                                            <p:strVal val="ppt_h"/>
                                          </p:val>
                                        </p:tav>
                                        <p:tav tm="100000">
                                          <p:val>
                                            <p:fltVal val="0"/>
                                          </p:val>
                                        </p:tav>
                                      </p:tavLst>
                                    </p:anim>
                                    <p:set>
                                      <p:cBhvr>
                                        <p:cTn id="124" dur="1" fill="hold">
                                          <p:stCondLst>
                                            <p:cond delay="499"/>
                                          </p:stCondLst>
                                        </p:cTn>
                                        <p:tgtEl>
                                          <p:spTgt spid="18435">
                                            <p:txEl>
                                              <p:pRg st="0" end="0"/>
                                            </p:txEl>
                                          </p:spTgt>
                                        </p:tgtEl>
                                        <p:attrNameLst>
                                          <p:attrName>style.visibility</p:attrName>
                                        </p:attrNameLst>
                                      </p:cBhvr>
                                      <p:to>
                                        <p:strVal val="hidden"/>
                                      </p:to>
                                    </p:set>
                                  </p:childTnLst>
                                </p:cTn>
                              </p:par>
                              <p:par>
                                <p:cTn id="125" presetID="23" presetClass="exit" presetSubtype="32" fill="hold" grpId="1" nodeType="withEffect">
                                  <p:stCondLst>
                                    <p:cond delay="0"/>
                                  </p:stCondLst>
                                  <p:childTnLst>
                                    <p:anim calcmode="lin" valueType="num">
                                      <p:cBhvr>
                                        <p:cTn id="126" dur="500" fill="hold"/>
                                        <p:tgtEl>
                                          <p:spTgt spid="18435">
                                            <p:txEl>
                                              <p:pRg st="1" end="1"/>
                                            </p:txEl>
                                          </p:spTgt>
                                        </p:tgtEl>
                                        <p:attrNameLst>
                                          <p:attrName>ppt_w</p:attrName>
                                        </p:attrNameLst>
                                      </p:cBhvr>
                                      <p:tavLst>
                                        <p:tav tm="0">
                                          <p:val>
                                            <p:strVal val="ppt_w"/>
                                          </p:val>
                                        </p:tav>
                                        <p:tav tm="100000">
                                          <p:val>
                                            <p:fltVal val="0"/>
                                          </p:val>
                                        </p:tav>
                                      </p:tavLst>
                                    </p:anim>
                                    <p:anim calcmode="lin" valueType="num">
                                      <p:cBhvr>
                                        <p:cTn id="127" dur="500" fill="hold"/>
                                        <p:tgtEl>
                                          <p:spTgt spid="18435">
                                            <p:txEl>
                                              <p:pRg st="1" end="1"/>
                                            </p:txEl>
                                          </p:spTgt>
                                        </p:tgtEl>
                                        <p:attrNameLst>
                                          <p:attrName>ppt_h</p:attrName>
                                        </p:attrNameLst>
                                      </p:cBhvr>
                                      <p:tavLst>
                                        <p:tav tm="0">
                                          <p:val>
                                            <p:strVal val="ppt_h"/>
                                          </p:val>
                                        </p:tav>
                                        <p:tav tm="100000">
                                          <p:val>
                                            <p:fltVal val="0"/>
                                          </p:val>
                                        </p:tav>
                                      </p:tavLst>
                                    </p:anim>
                                    <p:set>
                                      <p:cBhvr>
                                        <p:cTn id="128" dur="1" fill="hold">
                                          <p:stCondLst>
                                            <p:cond delay="499"/>
                                          </p:stCondLst>
                                        </p:cTn>
                                        <p:tgtEl>
                                          <p:spTgt spid="18435">
                                            <p:txEl>
                                              <p:pRg st="1" end="1"/>
                                            </p:txEl>
                                          </p:spTgt>
                                        </p:tgtEl>
                                        <p:attrNameLst>
                                          <p:attrName>style.visibility</p:attrName>
                                        </p:attrNameLst>
                                      </p:cBhvr>
                                      <p:to>
                                        <p:strVal val="hidden"/>
                                      </p:to>
                                    </p:set>
                                  </p:childTnLst>
                                </p:cTn>
                              </p:par>
                              <p:par>
                                <p:cTn id="129" presetID="23" presetClass="exit" presetSubtype="32" fill="hold" grpId="1" nodeType="withEffect">
                                  <p:stCondLst>
                                    <p:cond delay="0"/>
                                  </p:stCondLst>
                                  <p:childTnLst>
                                    <p:anim calcmode="lin" valueType="num">
                                      <p:cBhvr>
                                        <p:cTn id="130" dur="500" fill="hold"/>
                                        <p:tgtEl>
                                          <p:spTgt spid="18435">
                                            <p:txEl>
                                              <p:pRg st="2" end="2"/>
                                            </p:txEl>
                                          </p:spTgt>
                                        </p:tgtEl>
                                        <p:attrNameLst>
                                          <p:attrName>ppt_w</p:attrName>
                                        </p:attrNameLst>
                                      </p:cBhvr>
                                      <p:tavLst>
                                        <p:tav tm="0">
                                          <p:val>
                                            <p:strVal val="ppt_w"/>
                                          </p:val>
                                        </p:tav>
                                        <p:tav tm="100000">
                                          <p:val>
                                            <p:fltVal val="0"/>
                                          </p:val>
                                        </p:tav>
                                      </p:tavLst>
                                    </p:anim>
                                    <p:anim calcmode="lin" valueType="num">
                                      <p:cBhvr>
                                        <p:cTn id="131" dur="500" fill="hold"/>
                                        <p:tgtEl>
                                          <p:spTgt spid="18435">
                                            <p:txEl>
                                              <p:pRg st="2" end="2"/>
                                            </p:txEl>
                                          </p:spTgt>
                                        </p:tgtEl>
                                        <p:attrNameLst>
                                          <p:attrName>ppt_h</p:attrName>
                                        </p:attrNameLst>
                                      </p:cBhvr>
                                      <p:tavLst>
                                        <p:tav tm="0">
                                          <p:val>
                                            <p:strVal val="ppt_h"/>
                                          </p:val>
                                        </p:tav>
                                        <p:tav tm="100000">
                                          <p:val>
                                            <p:fltVal val="0"/>
                                          </p:val>
                                        </p:tav>
                                      </p:tavLst>
                                    </p:anim>
                                    <p:set>
                                      <p:cBhvr>
                                        <p:cTn id="132" dur="1" fill="hold">
                                          <p:stCondLst>
                                            <p:cond delay="499"/>
                                          </p:stCondLst>
                                        </p:cTn>
                                        <p:tgtEl>
                                          <p:spTgt spid="18435">
                                            <p:txEl>
                                              <p:pRg st="2" end="2"/>
                                            </p:txEl>
                                          </p:spTgt>
                                        </p:tgtEl>
                                        <p:attrNameLst>
                                          <p:attrName>style.visibility</p:attrName>
                                        </p:attrNameLst>
                                      </p:cBhvr>
                                      <p:to>
                                        <p:strVal val="hidden"/>
                                      </p:to>
                                    </p:set>
                                  </p:childTnLst>
                                </p:cTn>
                              </p:par>
                              <p:par>
                                <p:cTn id="133" presetID="23" presetClass="exit" presetSubtype="32" fill="hold" grpId="1" nodeType="withEffect">
                                  <p:stCondLst>
                                    <p:cond delay="0"/>
                                  </p:stCondLst>
                                  <p:childTnLst>
                                    <p:anim calcmode="lin" valueType="num">
                                      <p:cBhvr>
                                        <p:cTn id="134" dur="500" fill="hold"/>
                                        <p:tgtEl>
                                          <p:spTgt spid="18435">
                                            <p:txEl>
                                              <p:pRg st="3" end="3"/>
                                            </p:txEl>
                                          </p:spTgt>
                                        </p:tgtEl>
                                        <p:attrNameLst>
                                          <p:attrName>ppt_w</p:attrName>
                                        </p:attrNameLst>
                                      </p:cBhvr>
                                      <p:tavLst>
                                        <p:tav tm="0">
                                          <p:val>
                                            <p:strVal val="ppt_w"/>
                                          </p:val>
                                        </p:tav>
                                        <p:tav tm="100000">
                                          <p:val>
                                            <p:fltVal val="0"/>
                                          </p:val>
                                        </p:tav>
                                      </p:tavLst>
                                    </p:anim>
                                    <p:anim calcmode="lin" valueType="num">
                                      <p:cBhvr>
                                        <p:cTn id="135" dur="500" fill="hold"/>
                                        <p:tgtEl>
                                          <p:spTgt spid="18435">
                                            <p:txEl>
                                              <p:pRg st="3" end="3"/>
                                            </p:txEl>
                                          </p:spTgt>
                                        </p:tgtEl>
                                        <p:attrNameLst>
                                          <p:attrName>ppt_h</p:attrName>
                                        </p:attrNameLst>
                                      </p:cBhvr>
                                      <p:tavLst>
                                        <p:tav tm="0">
                                          <p:val>
                                            <p:strVal val="ppt_h"/>
                                          </p:val>
                                        </p:tav>
                                        <p:tav tm="100000">
                                          <p:val>
                                            <p:fltVal val="0"/>
                                          </p:val>
                                        </p:tav>
                                      </p:tavLst>
                                    </p:anim>
                                    <p:set>
                                      <p:cBhvr>
                                        <p:cTn id="136" dur="1" fill="hold">
                                          <p:stCondLst>
                                            <p:cond delay="499"/>
                                          </p:stCondLst>
                                        </p:cTn>
                                        <p:tgtEl>
                                          <p:spTgt spid="18435">
                                            <p:txEl>
                                              <p:pRg st="3" end="3"/>
                                            </p:txEl>
                                          </p:spTgt>
                                        </p:tgtEl>
                                        <p:attrNameLst>
                                          <p:attrName>style.visibility</p:attrName>
                                        </p:attrNameLst>
                                      </p:cBhvr>
                                      <p:to>
                                        <p:strVal val="hidden"/>
                                      </p:to>
                                    </p:set>
                                  </p:childTnLst>
                                </p:cTn>
                              </p:par>
                              <p:par>
                                <p:cTn id="137" presetID="23" presetClass="exit" presetSubtype="32" fill="hold" grpId="1" nodeType="withEffect">
                                  <p:stCondLst>
                                    <p:cond delay="0"/>
                                  </p:stCondLst>
                                  <p:childTnLst>
                                    <p:anim calcmode="lin" valueType="num">
                                      <p:cBhvr>
                                        <p:cTn id="138" dur="500" fill="hold"/>
                                        <p:tgtEl>
                                          <p:spTgt spid="18435">
                                            <p:txEl>
                                              <p:pRg st="4" end="4"/>
                                            </p:txEl>
                                          </p:spTgt>
                                        </p:tgtEl>
                                        <p:attrNameLst>
                                          <p:attrName>ppt_w</p:attrName>
                                        </p:attrNameLst>
                                      </p:cBhvr>
                                      <p:tavLst>
                                        <p:tav tm="0">
                                          <p:val>
                                            <p:strVal val="ppt_w"/>
                                          </p:val>
                                        </p:tav>
                                        <p:tav tm="100000">
                                          <p:val>
                                            <p:fltVal val="0"/>
                                          </p:val>
                                        </p:tav>
                                      </p:tavLst>
                                    </p:anim>
                                    <p:anim calcmode="lin" valueType="num">
                                      <p:cBhvr>
                                        <p:cTn id="139" dur="500" fill="hold"/>
                                        <p:tgtEl>
                                          <p:spTgt spid="18435">
                                            <p:txEl>
                                              <p:pRg st="4" end="4"/>
                                            </p:txEl>
                                          </p:spTgt>
                                        </p:tgtEl>
                                        <p:attrNameLst>
                                          <p:attrName>ppt_h</p:attrName>
                                        </p:attrNameLst>
                                      </p:cBhvr>
                                      <p:tavLst>
                                        <p:tav tm="0">
                                          <p:val>
                                            <p:strVal val="ppt_h"/>
                                          </p:val>
                                        </p:tav>
                                        <p:tav tm="100000">
                                          <p:val>
                                            <p:fltVal val="0"/>
                                          </p:val>
                                        </p:tav>
                                      </p:tavLst>
                                    </p:anim>
                                    <p:set>
                                      <p:cBhvr>
                                        <p:cTn id="140" dur="1" fill="hold">
                                          <p:stCondLst>
                                            <p:cond delay="499"/>
                                          </p:stCondLst>
                                        </p:cTn>
                                        <p:tgtEl>
                                          <p:spTgt spid="18435">
                                            <p:txEl>
                                              <p:pRg st="4" end="4"/>
                                            </p:txEl>
                                          </p:spTgt>
                                        </p:tgtEl>
                                        <p:attrNameLst>
                                          <p:attrName>style.visibility</p:attrName>
                                        </p:attrNameLst>
                                      </p:cBhvr>
                                      <p:to>
                                        <p:strVal val="hidden"/>
                                      </p:to>
                                    </p:set>
                                  </p:childTnLst>
                                </p:cTn>
                              </p:par>
                              <p:par>
                                <p:cTn id="141" presetID="23" presetClass="exit" presetSubtype="32" fill="hold" grpId="1" nodeType="withEffect">
                                  <p:stCondLst>
                                    <p:cond delay="0"/>
                                  </p:stCondLst>
                                  <p:childTnLst>
                                    <p:anim calcmode="lin" valueType="num">
                                      <p:cBhvr>
                                        <p:cTn id="142" dur="500" fill="hold"/>
                                        <p:tgtEl>
                                          <p:spTgt spid="18435">
                                            <p:txEl>
                                              <p:pRg st="5" end="5"/>
                                            </p:txEl>
                                          </p:spTgt>
                                        </p:tgtEl>
                                        <p:attrNameLst>
                                          <p:attrName>ppt_w</p:attrName>
                                        </p:attrNameLst>
                                      </p:cBhvr>
                                      <p:tavLst>
                                        <p:tav tm="0">
                                          <p:val>
                                            <p:strVal val="ppt_w"/>
                                          </p:val>
                                        </p:tav>
                                        <p:tav tm="100000">
                                          <p:val>
                                            <p:fltVal val="0"/>
                                          </p:val>
                                        </p:tav>
                                      </p:tavLst>
                                    </p:anim>
                                    <p:anim calcmode="lin" valueType="num">
                                      <p:cBhvr>
                                        <p:cTn id="143" dur="500" fill="hold"/>
                                        <p:tgtEl>
                                          <p:spTgt spid="18435">
                                            <p:txEl>
                                              <p:pRg st="5" end="5"/>
                                            </p:txEl>
                                          </p:spTgt>
                                        </p:tgtEl>
                                        <p:attrNameLst>
                                          <p:attrName>ppt_h</p:attrName>
                                        </p:attrNameLst>
                                      </p:cBhvr>
                                      <p:tavLst>
                                        <p:tav tm="0">
                                          <p:val>
                                            <p:strVal val="ppt_h"/>
                                          </p:val>
                                        </p:tav>
                                        <p:tav tm="100000">
                                          <p:val>
                                            <p:fltVal val="0"/>
                                          </p:val>
                                        </p:tav>
                                      </p:tavLst>
                                    </p:anim>
                                    <p:set>
                                      <p:cBhvr>
                                        <p:cTn id="144" dur="1" fill="hold">
                                          <p:stCondLst>
                                            <p:cond delay="499"/>
                                          </p:stCondLst>
                                        </p:cTn>
                                        <p:tgtEl>
                                          <p:spTgt spid="18435">
                                            <p:txEl>
                                              <p:pRg st="5" end="5"/>
                                            </p:txEl>
                                          </p:spTgt>
                                        </p:tgtEl>
                                        <p:attrNameLst>
                                          <p:attrName>style.visibility</p:attrName>
                                        </p:attrNameLst>
                                      </p:cBhvr>
                                      <p:to>
                                        <p:strVal val="hidden"/>
                                      </p:to>
                                    </p:set>
                                  </p:childTnLst>
                                </p:cTn>
                              </p:par>
                              <p:par>
                                <p:cTn id="145" presetID="23" presetClass="exit" presetSubtype="32" fill="hold" grpId="1" nodeType="withEffect">
                                  <p:stCondLst>
                                    <p:cond delay="0"/>
                                  </p:stCondLst>
                                  <p:childTnLst>
                                    <p:anim calcmode="lin" valueType="num">
                                      <p:cBhvr>
                                        <p:cTn id="146" dur="500" fill="hold"/>
                                        <p:tgtEl>
                                          <p:spTgt spid="18435">
                                            <p:txEl>
                                              <p:pRg st="6" end="6"/>
                                            </p:txEl>
                                          </p:spTgt>
                                        </p:tgtEl>
                                        <p:attrNameLst>
                                          <p:attrName>ppt_w</p:attrName>
                                        </p:attrNameLst>
                                      </p:cBhvr>
                                      <p:tavLst>
                                        <p:tav tm="0">
                                          <p:val>
                                            <p:strVal val="ppt_w"/>
                                          </p:val>
                                        </p:tav>
                                        <p:tav tm="100000">
                                          <p:val>
                                            <p:fltVal val="0"/>
                                          </p:val>
                                        </p:tav>
                                      </p:tavLst>
                                    </p:anim>
                                    <p:anim calcmode="lin" valueType="num">
                                      <p:cBhvr>
                                        <p:cTn id="147" dur="500" fill="hold"/>
                                        <p:tgtEl>
                                          <p:spTgt spid="18435">
                                            <p:txEl>
                                              <p:pRg st="6" end="6"/>
                                            </p:txEl>
                                          </p:spTgt>
                                        </p:tgtEl>
                                        <p:attrNameLst>
                                          <p:attrName>ppt_h</p:attrName>
                                        </p:attrNameLst>
                                      </p:cBhvr>
                                      <p:tavLst>
                                        <p:tav tm="0">
                                          <p:val>
                                            <p:strVal val="ppt_h"/>
                                          </p:val>
                                        </p:tav>
                                        <p:tav tm="100000">
                                          <p:val>
                                            <p:fltVal val="0"/>
                                          </p:val>
                                        </p:tav>
                                      </p:tavLst>
                                    </p:anim>
                                    <p:set>
                                      <p:cBhvr>
                                        <p:cTn id="148" dur="1" fill="hold">
                                          <p:stCondLst>
                                            <p:cond delay="499"/>
                                          </p:stCondLst>
                                        </p:cTn>
                                        <p:tgtEl>
                                          <p:spTgt spid="18435">
                                            <p:txEl>
                                              <p:pRg st="6" end="6"/>
                                            </p:txEl>
                                          </p:spTgt>
                                        </p:tgtEl>
                                        <p:attrNameLst>
                                          <p:attrName>style.visibility</p:attrName>
                                        </p:attrNameLst>
                                      </p:cBhvr>
                                      <p:to>
                                        <p:strVal val="hidden"/>
                                      </p:to>
                                    </p:set>
                                  </p:childTnLst>
                                </p:cTn>
                              </p:par>
                              <p:par>
                                <p:cTn id="149" presetID="23" presetClass="exit" presetSubtype="32" fill="hold" grpId="1" nodeType="withEffect">
                                  <p:stCondLst>
                                    <p:cond delay="0"/>
                                  </p:stCondLst>
                                  <p:childTnLst>
                                    <p:anim calcmode="lin" valueType="num">
                                      <p:cBhvr>
                                        <p:cTn id="150" dur="500" fill="hold"/>
                                        <p:tgtEl>
                                          <p:spTgt spid="18435">
                                            <p:txEl>
                                              <p:pRg st="7" end="7"/>
                                            </p:txEl>
                                          </p:spTgt>
                                        </p:tgtEl>
                                        <p:attrNameLst>
                                          <p:attrName>ppt_w</p:attrName>
                                        </p:attrNameLst>
                                      </p:cBhvr>
                                      <p:tavLst>
                                        <p:tav tm="0">
                                          <p:val>
                                            <p:strVal val="ppt_w"/>
                                          </p:val>
                                        </p:tav>
                                        <p:tav tm="100000">
                                          <p:val>
                                            <p:fltVal val="0"/>
                                          </p:val>
                                        </p:tav>
                                      </p:tavLst>
                                    </p:anim>
                                    <p:anim calcmode="lin" valueType="num">
                                      <p:cBhvr>
                                        <p:cTn id="151" dur="500" fill="hold"/>
                                        <p:tgtEl>
                                          <p:spTgt spid="18435">
                                            <p:txEl>
                                              <p:pRg st="7" end="7"/>
                                            </p:txEl>
                                          </p:spTgt>
                                        </p:tgtEl>
                                        <p:attrNameLst>
                                          <p:attrName>ppt_h</p:attrName>
                                        </p:attrNameLst>
                                      </p:cBhvr>
                                      <p:tavLst>
                                        <p:tav tm="0">
                                          <p:val>
                                            <p:strVal val="ppt_h"/>
                                          </p:val>
                                        </p:tav>
                                        <p:tav tm="100000">
                                          <p:val>
                                            <p:fltVal val="0"/>
                                          </p:val>
                                        </p:tav>
                                      </p:tavLst>
                                    </p:anim>
                                    <p:set>
                                      <p:cBhvr>
                                        <p:cTn id="152" dur="1" fill="hold">
                                          <p:stCondLst>
                                            <p:cond delay="499"/>
                                          </p:stCondLst>
                                        </p:cTn>
                                        <p:tgtEl>
                                          <p:spTgt spid="18435">
                                            <p:txEl>
                                              <p:pRg st="7" end="7"/>
                                            </p:txEl>
                                          </p:spTgt>
                                        </p:tgtEl>
                                        <p:attrNameLst>
                                          <p:attrName>style.visibility</p:attrName>
                                        </p:attrNameLst>
                                      </p:cBhvr>
                                      <p:to>
                                        <p:strVal val="hidden"/>
                                      </p:to>
                                    </p:set>
                                  </p:childTnLst>
                                </p:cTn>
                              </p:par>
                              <p:par>
                                <p:cTn id="153" presetID="23" presetClass="exit" presetSubtype="32" fill="hold" grpId="1" nodeType="withEffect">
                                  <p:stCondLst>
                                    <p:cond delay="0"/>
                                  </p:stCondLst>
                                  <p:childTnLst>
                                    <p:anim calcmode="lin" valueType="num">
                                      <p:cBhvr>
                                        <p:cTn id="154" dur="500" fill="hold"/>
                                        <p:tgtEl>
                                          <p:spTgt spid="18435">
                                            <p:txEl>
                                              <p:pRg st="8" end="8"/>
                                            </p:txEl>
                                          </p:spTgt>
                                        </p:tgtEl>
                                        <p:attrNameLst>
                                          <p:attrName>ppt_w</p:attrName>
                                        </p:attrNameLst>
                                      </p:cBhvr>
                                      <p:tavLst>
                                        <p:tav tm="0">
                                          <p:val>
                                            <p:strVal val="ppt_w"/>
                                          </p:val>
                                        </p:tav>
                                        <p:tav tm="100000">
                                          <p:val>
                                            <p:fltVal val="0"/>
                                          </p:val>
                                        </p:tav>
                                      </p:tavLst>
                                    </p:anim>
                                    <p:anim calcmode="lin" valueType="num">
                                      <p:cBhvr>
                                        <p:cTn id="155" dur="500" fill="hold"/>
                                        <p:tgtEl>
                                          <p:spTgt spid="18435">
                                            <p:txEl>
                                              <p:pRg st="8" end="8"/>
                                            </p:txEl>
                                          </p:spTgt>
                                        </p:tgtEl>
                                        <p:attrNameLst>
                                          <p:attrName>ppt_h</p:attrName>
                                        </p:attrNameLst>
                                      </p:cBhvr>
                                      <p:tavLst>
                                        <p:tav tm="0">
                                          <p:val>
                                            <p:strVal val="ppt_h"/>
                                          </p:val>
                                        </p:tav>
                                        <p:tav tm="100000">
                                          <p:val>
                                            <p:fltVal val="0"/>
                                          </p:val>
                                        </p:tav>
                                      </p:tavLst>
                                    </p:anim>
                                    <p:set>
                                      <p:cBhvr>
                                        <p:cTn id="156" dur="1" fill="hold">
                                          <p:stCondLst>
                                            <p:cond delay="499"/>
                                          </p:stCondLst>
                                        </p:cTn>
                                        <p:tgtEl>
                                          <p:spTgt spid="18435">
                                            <p:txEl>
                                              <p:pRg st="8" end="8"/>
                                            </p:txEl>
                                          </p:spTgt>
                                        </p:tgtEl>
                                        <p:attrNameLst>
                                          <p:attrName>style.visibility</p:attrName>
                                        </p:attrNameLst>
                                      </p:cBhvr>
                                      <p:to>
                                        <p:strVal val="hidden"/>
                                      </p:to>
                                    </p:set>
                                  </p:childTnLst>
                                </p:cTn>
                              </p:par>
                              <p:par>
                                <p:cTn id="157" presetID="23" presetClass="exit" presetSubtype="32" fill="hold" grpId="1" nodeType="withEffect">
                                  <p:stCondLst>
                                    <p:cond delay="0"/>
                                  </p:stCondLst>
                                  <p:childTnLst>
                                    <p:anim calcmode="lin" valueType="num">
                                      <p:cBhvr>
                                        <p:cTn id="158" dur="500" fill="hold"/>
                                        <p:tgtEl>
                                          <p:spTgt spid="18435">
                                            <p:txEl>
                                              <p:pRg st="9" end="9"/>
                                            </p:txEl>
                                          </p:spTgt>
                                        </p:tgtEl>
                                        <p:attrNameLst>
                                          <p:attrName>ppt_w</p:attrName>
                                        </p:attrNameLst>
                                      </p:cBhvr>
                                      <p:tavLst>
                                        <p:tav tm="0">
                                          <p:val>
                                            <p:strVal val="ppt_w"/>
                                          </p:val>
                                        </p:tav>
                                        <p:tav tm="100000">
                                          <p:val>
                                            <p:fltVal val="0"/>
                                          </p:val>
                                        </p:tav>
                                      </p:tavLst>
                                    </p:anim>
                                    <p:anim calcmode="lin" valueType="num">
                                      <p:cBhvr>
                                        <p:cTn id="159" dur="500" fill="hold"/>
                                        <p:tgtEl>
                                          <p:spTgt spid="18435">
                                            <p:txEl>
                                              <p:pRg st="9" end="9"/>
                                            </p:txEl>
                                          </p:spTgt>
                                        </p:tgtEl>
                                        <p:attrNameLst>
                                          <p:attrName>ppt_h</p:attrName>
                                        </p:attrNameLst>
                                      </p:cBhvr>
                                      <p:tavLst>
                                        <p:tav tm="0">
                                          <p:val>
                                            <p:strVal val="ppt_h"/>
                                          </p:val>
                                        </p:tav>
                                        <p:tav tm="100000">
                                          <p:val>
                                            <p:fltVal val="0"/>
                                          </p:val>
                                        </p:tav>
                                      </p:tavLst>
                                    </p:anim>
                                    <p:set>
                                      <p:cBhvr>
                                        <p:cTn id="160" dur="1" fill="hold">
                                          <p:stCondLst>
                                            <p:cond delay="499"/>
                                          </p:stCondLst>
                                        </p:cTn>
                                        <p:tgtEl>
                                          <p:spTgt spid="18435">
                                            <p:txEl>
                                              <p:pRg st="9" end="9"/>
                                            </p:txEl>
                                          </p:spTgt>
                                        </p:tgtEl>
                                        <p:attrNameLst>
                                          <p:attrName>style.visibility</p:attrName>
                                        </p:attrNameLst>
                                      </p:cBhvr>
                                      <p:to>
                                        <p:strVal val="hidden"/>
                                      </p:to>
                                    </p:set>
                                  </p:childTnLst>
                                </p:cTn>
                              </p:par>
                              <p:par>
                                <p:cTn id="161" presetID="23" presetClass="exit" presetSubtype="32" fill="hold" grpId="1" nodeType="withEffect">
                                  <p:stCondLst>
                                    <p:cond delay="0"/>
                                  </p:stCondLst>
                                  <p:childTnLst>
                                    <p:anim calcmode="lin" valueType="num">
                                      <p:cBhvr>
                                        <p:cTn id="162" dur="500" fill="hold"/>
                                        <p:tgtEl>
                                          <p:spTgt spid="18435">
                                            <p:txEl>
                                              <p:pRg st="10" end="10"/>
                                            </p:txEl>
                                          </p:spTgt>
                                        </p:tgtEl>
                                        <p:attrNameLst>
                                          <p:attrName>ppt_w</p:attrName>
                                        </p:attrNameLst>
                                      </p:cBhvr>
                                      <p:tavLst>
                                        <p:tav tm="0">
                                          <p:val>
                                            <p:strVal val="ppt_w"/>
                                          </p:val>
                                        </p:tav>
                                        <p:tav tm="100000">
                                          <p:val>
                                            <p:fltVal val="0"/>
                                          </p:val>
                                        </p:tav>
                                      </p:tavLst>
                                    </p:anim>
                                    <p:anim calcmode="lin" valueType="num">
                                      <p:cBhvr>
                                        <p:cTn id="163" dur="500" fill="hold"/>
                                        <p:tgtEl>
                                          <p:spTgt spid="18435">
                                            <p:txEl>
                                              <p:pRg st="10" end="10"/>
                                            </p:txEl>
                                          </p:spTgt>
                                        </p:tgtEl>
                                        <p:attrNameLst>
                                          <p:attrName>ppt_h</p:attrName>
                                        </p:attrNameLst>
                                      </p:cBhvr>
                                      <p:tavLst>
                                        <p:tav tm="0">
                                          <p:val>
                                            <p:strVal val="ppt_h"/>
                                          </p:val>
                                        </p:tav>
                                        <p:tav tm="100000">
                                          <p:val>
                                            <p:fltVal val="0"/>
                                          </p:val>
                                        </p:tav>
                                      </p:tavLst>
                                    </p:anim>
                                    <p:set>
                                      <p:cBhvr>
                                        <p:cTn id="164" dur="1" fill="hold">
                                          <p:stCondLst>
                                            <p:cond delay="499"/>
                                          </p:stCondLst>
                                        </p:cTn>
                                        <p:tgtEl>
                                          <p:spTgt spid="18435">
                                            <p:txEl>
                                              <p:pRg st="10" end="10"/>
                                            </p:txEl>
                                          </p:spTgt>
                                        </p:tgtEl>
                                        <p:attrNameLst>
                                          <p:attrName>style.visibility</p:attrName>
                                        </p:attrNameLst>
                                      </p:cBhvr>
                                      <p:to>
                                        <p:strVal val="hidden"/>
                                      </p:to>
                                    </p:set>
                                  </p:childTnLst>
                                </p:cTn>
                              </p:par>
                              <p:par>
                                <p:cTn id="165" presetID="23" presetClass="exit" presetSubtype="32" fill="hold" grpId="1" nodeType="withEffect">
                                  <p:stCondLst>
                                    <p:cond delay="0"/>
                                  </p:stCondLst>
                                  <p:childTnLst>
                                    <p:anim calcmode="lin" valueType="num">
                                      <p:cBhvr>
                                        <p:cTn id="166" dur="500" fill="hold"/>
                                        <p:tgtEl>
                                          <p:spTgt spid="18435">
                                            <p:txEl>
                                              <p:pRg st="11" end="11"/>
                                            </p:txEl>
                                          </p:spTgt>
                                        </p:tgtEl>
                                        <p:attrNameLst>
                                          <p:attrName>ppt_w</p:attrName>
                                        </p:attrNameLst>
                                      </p:cBhvr>
                                      <p:tavLst>
                                        <p:tav tm="0">
                                          <p:val>
                                            <p:strVal val="ppt_w"/>
                                          </p:val>
                                        </p:tav>
                                        <p:tav tm="100000">
                                          <p:val>
                                            <p:fltVal val="0"/>
                                          </p:val>
                                        </p:tav>
                                      </p:tavLst>
                                    </p:anim>
                                    <p:anim calcmode="lin" valueType="num">
                                      <p:cBhvr>
                                        <p:cTn id="167" dur="500" fill="hold"/>
                                        <p:tgtEl>
                                          <p:spTgt spid="18435">
                                            <p:txEl>
                                              <p:pRg st="11" end="11"/>
                                            </p:txEl>
                                          </p:spTgt>
                                        </p:tgtEl>
                                        <p:attrNameLst>
                                          <p:attrName>ppt_h</p:attrName>
                                        </p:attrNameLst>
                                      </p:cBhvr>
                                      <p:tavLst>
                                        <p:tav tm="0">
                                          <p:val>
                                            <p:strVal val="ppt_h"/>
                                          </p:val>
                                        </p:tav>
                                        <p:tav tm="100000">
                                          <p:val>
                                            <p:fltVal val="0"/>
                                          </p:val>
                                        </p:tav>
                                      </p:tavLst>
                                    </p:anim>
                                    <p:set>
                                      <p:cBhvr>
                                        <p:cTn id="168" dur="1" fill="hold">
                                          <p:stCondLst>
                                            <p:cond delay="499"/>
                                          </p:stCondLst>
                                        </p:cTn>
                                        <p:tgtEl>
                                          <p:spTgt spid="18435">
                                            <p:txEl>
                                              <p:pRg st="11" end="11"/>
                                            </p:txEl>
                                          </p:spTgt>
                                        </p:tgtEl>
                                        <p:attrNameLst>
                                          <p:attrName>style.visibility</p:attrName>
                                        </p:attrNameLst>
                                      </p:cBhvr>
                                      <p:to>
                                        <p:strVal val="hidden"/>
                                      </p:to>
                                    </p:set>
                                  </p:childTnLst>
                                </p:cTn>
                              </p:par>
                              <p:par>
                                <p:cTn id="169" presetID="23" presetClass="exit" presetSubtype="32" fill="hold" grpId="1" nodeType="withEffect">
                                  <p:stCondLst>
                                    <p:cond delay="0"/>
                                  </p:stCondLst>
                                  <p:childTnLst>
                                    <p:anim calcmode="lin" valueType="num">
                                      <p:cBhvr>
                                        <p:cTn id="170" dur="500" fill="hold"/>
                                        <p:tgtEl>
                                          <p:spTgt spid="18435">
                                            <p:txEl>
                                              <p:pRg st="12" end="12"/>
                                            </p:txEl>
                                          </p:spTgt>
                                        </p:tgtEl>
                                        <p:attrNameLst>
                                          <p:attrName>ppt_w</p:attrName>
                                        </p:attrNameLst>
                                      </p:cBhvr>
                                      <p:tavLst>
                                        <p:tav tm="0">
                                          <p:val>
                                            <p:strVal val="ppt_w"/>
                                          </p:val>
                                        </p:tav>
                                        <p:tav tm="100000">
                                          <p:val>
                                            <p:fltVal val="0"/>
                                          </p:val>
                                        </p:tav>
                                      </p:tavLst>
                                    </p:anim>
                                    <p:anim calcmode="lin" valueType="num">
                                      <p:cBhvr>
                                        <p:cTn id="171" dur="500" fill="hold"/>
                                        <p:tgtEl>
                                          <p:spTgt spid="18435">
                                            <p:txEl>
                                              <p:pRg st="12" end="12"/>
                                            </p:txEl>
                                          </p:spTgt>
                                        </p:tgtEl>
                                        <p:attrNameLst>
                                          <p:attrName>ppt_h</p:attrName>
                                        </p:attrNameLst>
                                      </p:cBhvr>
                                      <p:tavLst>
                                        <p:tav tm="0">
                                          <p:val>
                                            <p:strVal val="ppt_h"/>
                                          </p:val>
                                        </p:tav>
                                        <p:tav tm="100000">
                                          <p:val>
                                            <p:fltVal val="0"/>
                                          </p:val>
                                        </p:tav>
                                      </p:tavLst>
                                    </p:anim>
                                    <p:set>
                                      <p:cBhvr>
                                        <p:cTn id="172" dur="1" fill="hold">
                                          <p:stCondLst>
                                            <p:cond delay="499"/>
                                          </p:stCondLst>
                                        </p:cTn>
                                        <p:tgtEl>
                                          <p:spTgt spid="18435">
                                            <p:txEl>
                                              <p:pRg st="12" end="12"/>
                                            </p:txEl>
                                          </p:spTgt>
                                        </p:tgtEl>
                                        <p:attrNameLst>
                                          <p:attrName>style.visibility</p:attrName>
                                        </p:attrNameLst>
                                      </p:cBhvr>
                                      <p:to>
                                        <p:strVal val="hidden"/>
                                      </p:to>
                                    </p:set>
                                  </p:childTnLst>
                                </p:cTn>
                              </p:par>
                              <p:par>
                                <p:cTn id="173" presetID="23" presetClass="exit" presetSubtype="32" fill="hold" grpId="1" nodeType="withEffect">
                                  <p:stCondLst>
                                    <p:cond delay="0"/>
                                  </p:stCondLst>
                                  <p:childTnLst>
                                    <p:anim calcmode="lin" valueType="num">
                                      <p:cBhvr>
                                        <p:cTn id="174" dur="500" fill="hold"/>
                                        <p:tgtEl>
                                          <p:spTgt spid="18435">
                                            <p:txEl>
                                              <p:pRg st="13" end="13"/>
                                            </p:txEl>
                                          </p:spTgt>
                                        </p:tgtEl>
                                        <p:attrNameLst>
                                          <p:attrName>ppt_w</p:attrName>
                                        </p:attrNameLst>
                                      </p:cBhvr>
                                      <p:tavLst>
                                        <p:tav tm="0">
                                          <p:val>
                                            <p:strVal val="ppt_w"/>
                                          </p:val>
                                        </p:tav>
                                        <p:tav tm="100000">
                                          <p:val>
                                            <p:fltVal val="0"/>
                                          </p:val>
                                        </p:tav>
                                      </p:tavLst>
                                    </p:anim>
                                    <p:anim calcmode="lin" valueType="num">
                                      <p:cBhvr>
                                        <p:cTn id="175" dur="500" fill="hold"/>
                                        <p:tgtEl>
                                          <p:spTgt spid="18435">
                                            <p:txEl>
                                              <p:pRg st="13" end="13"/>
                                            </p:txEl>
                                          </p:spTgt>
                                        </p:tgtEl>
                                        <p:attrNameLst>
                                          <p:attrName>ppt_h</p:attrName>
                                        </p:attrNameLst>
                                      </p:cBhvr>
                                      <p:tavLst>
                                        <p:tav tm="0">
                                          <p:val>
                                            <p:strVal val="ppt_h"/>
                                          </p:val>
                                        </p:tav>
                                        <p:tav tm="100000">
                                          <p:val>
                                            <p:fltVal val="0"/>
                                          </p:val>
                                        </p:tav>
                                      </p:tavLst>
                                    </p:anim>
                                    <p:set>
                                      <p:cBhvr>
                                        <p:cTn id="176" dur="1" fill="hold">
                                          <p:stCondLst>
                                            <p:cond delay="499"/>
                                          </p:stCondLst>
                                        </p:cTn>
                                        <p:tgtEl>
                                          <p:spTgt spid="18435">
                                            <p:txEl>
                                              <p:pRg st="13" end="13"/>
                                            </p:txEl>
                                          </p:spTgt>
                                        </p:tgtEl>
                                        <p:attrNameLst>
                                          <p:attrName>style.visibility</p:attrName>
                                        </p:attrNameLst>
                                      </p:cBhvr>
                                      <p:to>
                                        <p:strVal val="hidden"/>
                                      </p:to>
                                    </p:set>
                                  </p:childTnLst>
                                </p:cTn>
                              </p:par>
                              <p:par>
                                <p:cTn id="177" presetID="23" presetClass="exit" presetSubtype="32" fill="hold" grpId="1" nodeType="withEffect">
                                  <p:stCondLst>
                                    <p:cond delay="0"/>
                                  </p:stCondLst>
                                  <p:childTnLst>
                                    <p:anim calcmode="lin" valueType="num">
                                      <p:cBhvr>
                                        <p:cTn id="178" dur="500" fill="hold"/>
                                        <p:tgtEl>
                                          <p:spTgt spid="18435">
                                            <p:txEl>
                                              <p:pRg st="14" end="14"/>
                                            </p:txEl>
                                          </p:spTgt>
                                        </p:tgtEl>
                                        <p:attrNameLst>
                                          <p:attrName>ppt_w</p:attrName>
                                        </p:attrNameLst>
                                      </p:cBhvr>
                                      <p:tavLst>
                                        <p:tav tm="0">
                                          <p:val>
                                            <p:strVal val="ppt_w"/>
                                          </p:val>
                                        </p:tav>
                                        <p:tav tm="100000">
                                          <p:val>
                                            <p:fltVal val="0"/>
                                          </p:val>
                                        </p:tav>
                                      </p:tavLst>
                                    </p:anim>
                                    <p:anim calcmode="lin" valueType="num">
                                      <p:cBhvr>
                                        <p:cTn id="179" dur="500" fill="hold"/>
                                        <p:tgtEl>
                                          <p:spTgt spid="18435">
                                            <p:txEl>
                                              <p:pRg st="14" end="14"/>
                                            </p:txEl>
                                          </p:spTgt>
                                        </p:tgtEl>
                                        <p:attrNameLst>
                                          <p:attrName>ppt_h</p:attrName>
                                        </p:attrNameLst>
                                      </p:cBhvr>
                                      <p:tavLst>
                                        <p:tav tm="0">
                                          <p:val>
                                            <p:strVal val="ppt_h"/>
                                          </p:val>
                                        </p:tav>
                                        <p:tav tm="100000">
                                          <p:val>
                                            <p:fltVal val="0"/>
                                          </p:val>
                                        </p:tav>
                                      </p:tavLst>
                                    </p:anim>
                                    <p:set>
                                      <p:cBhvr>
                                        <p:cTn id="180" dur="1" fill="hold">
                                          <p:stCondLst>
                                            <p:cond delay="499"/>
                                          </p:stCondLst>
                                        </p:cTn>
                                        <p:tgtEl>
                                          <p:spTgt spid="18435">
                                            <p:txEl>
                                              <p:pRg st="14" end="14"/>
                                            </p:txEl>
                                          </p:spTgt>
                                        </p:tgtEl>
                                        <p:attrNameLst>
                                          <p:attrName>style.visibility</p:attrName>
                                        </p:attrNameLst>
                                      </p:cBhvr>
                                      <p:to>
                                        <p:strVal val="hidden"/>
                                      </p:to>
                                    </p:set>
                                  </p:childTnLst>
                                </p:cTn>
                              </p:par>
                              <p:par>
                                <p:cTn id="181" presetID="23" presetClass="exit" presetSubtype="32" fill="hold" grpId="1" nodeType="withEffect">
                                  <p:stCondLst>
                                    <p:cond delay="0"/>
                                  </p:stCondLst>
                                  <p:childTnLst>
                                    <p:anim calcmode="lin" valueType="num">
                                      <p:cBhvr>
                                        <p:cTn id="182" dur="500" fill="hold"/>
                                        <p:tgtEl>
                                          <p:spTgt spid="18435">
                                            <p:txEl>
                                              <p:pRg st="15" end="15"/>
                                            </p:txEl>
                                          </p:spTgt>
                                        </p:tgtEl>
                                        <p:attrNameLst>
                                          <p:attrName>ppt_w</p:attrName>
                                        </p:attrNameLst>
                                      </p:cBhvr>
                                      <p:tavLst>
                                        <p:tav tm="0">
                                          <p:val>
                                            <p:strVal val="ppt_w"/>
                                          </p:val>
                                        </p:tav>
                                        <p:tav tm="100000">
                                          <p:val>
                                            <p:fltVal val="0"/>
                                          </p:val>
                                        </p:tav>
                                      </p:tavLst>
                                    </p:anim>
                                    <p:anim calcmode="lin" valueType="num">
                                      <p:cBhvr>
                                        <p:cTn id="183" dur="500" fill="hold"/>
                                        <p:tgtEl>
                                          <p:spTgt spid="18435">
                                            <p:txEl>
                                              <p:pRg st="15" end="15"/>
                                            </p:txEl>
                                          </p:spTgt>
                                        </p:tgtEl>
                                        <p:attrNameLst>
                                          <p:attrName>ppt_h</p:attrName>
                                        </p:attrNameLst>
                                      </p:cBhvr>
                                      <p:tavLst>
                                        <p:tav tm="0">
                                          <p:val>
                                            <p:strVal val="ppt_h"/>
                                          </p:val>
                                        </p:tav>
                                        <p:tav tm="100000">
                                          <p:val>
                                            <p:fltVal val="0"/>
                                          </p:val>
                                        </p:tav>
                                      </p:tavLst>
                                    </p:anim>
                                    <p:set>
                                      <p:cBhvr>
                                        <p:cTn id="184" dur="1" fill="hold">
                                          <p:stCondLst>
                                            <p:cond delay="499"/>
                                          </p:stCondLst>
                                        </p:cTn>
                                        <p:tgtEl>
                                          <p:spTgt spid="18435">
                                            <p:txEl>
                                              <p:pRg st="15" end="15"/>
                                            </p:txEl>
                                          </p:spTgt>
                                        </p:tgtEl>
                                        <p:attrNameLst>
                                          <p:attrName>style.visibility</p:attrName>
                                        </p:attrNameLst>
                                      </p:cBhvr>
                                      <p:to>
                                        <p:strVal val="hidden"/>
                                      </p:to>
                                    </p:set>
                                  </p:childTnLst>
                                </p:cTn>
                              </p:par>
                              <p:par>
                                <p:cTn id="185" presetID="23" presetClass="exit" presetSubtype="32" fill="hold" grpId="1" nodeType="withEffect">
                                  <p:stCondLst>
                                    <p:cond delay="0"/>
                                  </p:stCondLst>
                                  <p:childTnLst>
                                    <p:anim calcmode="lin" valueType="num">
                                      <p:cBhvr>
                                        <p:cTn id="186" dur="500" fill="hold"/>
                                        <p:tgtEl>
                                          <p:spTgt spid="18435">
                                            <p:txEl>
                                              <p:pRg st="16" end="16"/>
                                            </p:txEl>
                                          </p:spTgt>
                                        </p:tgtEl>
                                        <p:attrNameLst>
                                          <p:attrName>ppt_w</p:attrName>
                                        </p:attrNameLst>
                                      </p:cBhvr>
                                      <p:tavLst>
                                        <p:tav tm="0">
                                          <p:val>
                                            <p:strVal val="ppt_w"/>
                                          </p:val>
                                        </p:tav>
                                        <p:tav tm="100000">
                                          <p:val>
                                            <p:fltVal val="0"/>
                                          </p:val>
                                        </p:tav>
                                      </p:tavLst>
                                    </p:anim>
                                    <p:anim calcmode="lin" valueType="num">
                                      <p:cBhvr>
                                        <p:cTn id="187" dur="500" fill="hold"/>
                                        <p:tgtEl>
                                          <p:spTgt spid="18435">
                                            <p:txEl>
                                              <p:pRg st="16" end="16"/>
                                            </p:txEl>
                                          </p:spTgt>
                                        </p:tgtEl>
                                        <p:attrNameLst>
                                          <p:attrName>ppt_h</p:attrName>
                                        </p:attrNameLst>
                                      </p:cBhvr>
                                      <p:tavLst>
                                        <p:tav tm="0">
                                          <p:val>
                                            <p:strVal val="ppt_h"/>
                                          </p:val>
                                        </p:tav>
                                        <p:tav tm="100000">
                                          <p:val>
                                            <p:fltVal val="0"/>
                                          </p:val>
                                        </p:tav>
                                      </p:tavLst>
                                    </p:anim>
                                    <p:set>
                                      <p:cBhvr>
                                        <p:cTn id="188" dur="1" fill="hold">
                                          <p:stCondLst>
                                            <p:cond delay="499"/>
                                          </p:stCondLst>
                                        </p:cTn>
                                        <p:tgtEl>
                                          <p:spTgt spid="18435">
                                            <p:txEl>
                                              <p:pRg st="16" end="1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18434" grpId="2"/>
      <p:bldP spid="18435" grpId="0" build="p"/>
      <p:bldP spid="18435"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DAMPAK PERILAKU MENYIMPANG</a:t>
            </a:r>
          </a:p>
        </p:txBody>
      </p:sp>
      <p:sp>
        <p:nvSpPr>
          <p:cNvPr id="3" name="Content Placeholder 2"/>
          <p:cNvSpPr>
            <a:spLocks noGrp="1"/>
          </p:cNvSpPr>
          <p:nvPr>
            <p:ph sz="half" idx="1"/>
          </p:nvPr>
        </p:nvSpPr>
        <p:spPr>
          <a:xfrm>
            <a:off x="228600" y="1600200"/>
            <a:ext cx="4572000" cy="4876800"/>
          </a:xfrm>
        </p:spPr>
        <p:txBody>
          <a:bodyPr>
            <a:noAutofit/>
          </a:bodyPr>
          <a:lstStyle/>
          <a:p>
            <a:pPr marL="0" indent="0">
              <a:buNone/>
            </a:pPr>
            <a:r>
              <a:rPr lang="id-ID" sz="2400" dirty="0" smtClean="0"/>
              <a:t>1. </a:t>
            </a:r>
            <a:r>
              <a:rPr lang="en-US" sz="2400" dirty="0" smtClean="0"/>
              <a:t>K</a:t>
            </a:r>
            <a:r>
              <a:rPr lang="id-ID" sz="2400" dirty="0" smtClean="0"/>
              <a:t>riminalitas tindak kejahatan tid</a:t>
            </a:r>
            <a:r>
              <a:rPr lang="en-US" sz="2400" dirty="0" smtClean="0"/>
              <a:t>a</a:t>
            </a:r>
            <a:r>
              <a:rPr lang="id-ID" sz="2400" dirty="0" smtClean="0"/>
              <a:t>ndakan kekerasan seorang kadangkala hasil penularan seorang individu lain, sehingga tindak kejahatan akan muncul berkelompok dalam masyarakat.</a:t>
            </a:r>
          </a:p>
          <a:p>
            <a:pPr marL="0" indent="0">
              <a:buNone/>
            </a:pPr>
            <a:r>
              <a:rPr lang="id-ID" sz="2400" dirty="0" smtClean="0"/>
              <a:t>2. </a:t>
            </a:r>
            <a:r>
              <a:rPr lang="en-US" sz="2400" dirty="0"/>
              <a:t>T</a:t>
            </a:r>
            <a:r>
              <a:rPr lang="id-ID" sz="2400" dirty="0" smtClean="0"/>
              <a:t>erganggunya keseimbangan sosial. Karena masyarakat merupakan struktur sosial, maka tindak penyimpangan pasti akan berdampak terhadap masyarakat yang akan mengganggu keseimbangan sosialnya.</a:t>
            </a:r>
          </a:p>
        </p:txBody>
      </p:sp>
      <p:sp>
        <p:nvSpPr>
          <p:cNvPr id="4" name="Content Placeholder 3"/>
          <p:cNvSpPr>
            <a:spLocks noGrp="1"/>
          </p:cNvSpPr>
          <p:nvPr>
            <p:ph sz="half" idx="2"/>
          </p:nvPr>
        </p:nvSpPr>
        <p:spPr>
          <a:xfrm>
            <a:off x="4648200" y="1600200"/>
            <a:ext cx="4038600" cy="5257800"/>
          </a:xfrm>
        </p:spPr>
        <p:txBody>
          <a:bodyPr rtlCol="0">
            <a:normAutofit fontScale="92500"/>
          </a:bodyPr>
          <a:lstStyle/>
          <a:p>
            <a:pPr fontAlgn="auto">
              <a:spcAft>
                <a:spcPts val="0"/>
              </a:spcAft>
              <a:buFont typeface="Arial" pitchFamily="34" charset="0"/>
              <a:buChar char="•"/>
              <a:defRPr/>
            </a:pPr>
            <a:r>
              <a:rPr lang="id-ID" dirty="0" smtClean="0"/>
              <a:t>3. </a:t>
            </a:r>
            <a:r>
              <a:rPr lang="en-US" dirty="0" smtClean="0"/>
              <a:t>P</a:t>
            </a:r>
            <a:r>
              <a:rPr lang="id-ID" dirty="0" smtClean="0"/>
              <a:t>udarnya nilai dan norma, karna pelaku penyimpangan tidak mendapatkan sanksi yang tegas dan jelas, maka munculah sikap apatis pada pelaksanaan nilai-nilai dan norma masyarakat. Sehingga nilai dan norma menjadi pudr kewibawaannya untuk mengatur tata tertib dalam masyarakat.</a:t>
            </a:r>
            <a:endParaRPr lang="id-ID" dirty="0"/>
          </a:p>
        </p:txBody>
      </p:sp>
    </p:spTree>
    <p:extLst>
      <p:ext uri="{BB962C8B-B14F-4D97-AF65-F5344CB8AC3E}">
        <p14:creationId xmlns:p14="http://schemas.microsoft.com/office/powerpoint/2010/main" val="25802990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idx="1"/>
          </p:nvPr>
        </p:nvSpPr>
        <p:spPr>
          <a:xfrm>
            <a:off x="457200" y="476250"/>
            <a:ext cx="8229600" cy="5649913"/>
          </a:xfrm>
        </p:spPr>
        <p:txBody>
          <a:bodyPr/>
          <a:lstStyle/>
          <a:p>
            <a:pPr eaLnBrk="1" hangingPunct="1">
              <a:buFontTx/>
              <a:buNone/>
            </a:pPr>
            <a:r>
              <a:rPr lang="en-US" b="1" dirty="0" err="1" smtClean="0">
                <a:solidFill>
                  <a:srgbClr val="CC0000"/>
                </a:solidFill>
              </a:rPr>
              <a:t>Teori</a:t>
            </a:r>
            <a:r>
              <a:rPr lang="en-US" b="1" dirty="0" smtClean="0">
                <a:solidFill>
                  <a:srgbClr val="CC0000"/>
                </a:solidFill>
              </a:rPr>
              <a:t> </a:t>
            </a:r>
            <a:r>
              <a:rPr lang="en-US" b="1" dirty="0" err="1" smtClean="0">
                <a:solidFill>
                  <a:srgbClr val="CC0000"/>
                </a:solidFill>
              </a:rPr>
              <a:t>Pengendalian</a:t>
            </a:r>
            <a:endParaRPr lang="en-US" b="1" dirty="0" smtClean="0">
              <a:solidFill>
                <a:srgbClr val="CC0000"/>
              </a:solidFill>
            </a:endParaRPr>
          </a:p>
          <a:p>
            <a:pPr eaLnBrk="1" hangingPunct="1">
              <a:buFontTx/>
              <a:buNone/>
            </a:pPr>
            <a:r>
              <a:rPr lang="en-US" sz="2400" b="1" dirty="0" err="1" smtClean="0">
                <a:solidFill>
                  <a:srgbClr val="008000"/>
                </a:solidFill>
              </a:rPr>
              <a:t>Teori</a:t>
            </a:r>
            <a:endParaRPr lang="en-US" sz="2400" b="1" dirty="0" smtClean="0">
              <a:solidFill>
                <a:srgbClr val="008000"/>
              </a:solidFill>
            </a:endParaRPr>
          </a:p>
          <a:p>
            <a:pPr eaLnBrk="1" hangingPunct="1">
              <a:buFontTx/>
              <a:buNone/>
            </a:pPr>
            <a:r>
              <a:rPr lang="en-US" sz="2400" dirty="0" smtClean="0"/>
              <a:t>Walter Reckless yang </a:t>
            </a:r>
            <a:r>
              <a:rPr lang="en-US" sz="2400" dirty="0" err="1" smtClean="0"/>
              <a:t>mengembangkan</a:t>
            </a:r>
            <a:r>
              <a:rPr lang="en-US" sz="2400" dirty="0" smtClean="0"/>
              <a:t> </a:t>
            </a:r>
            <a:r>
              <a:rPr lang="en-US" sz="2400" b="1" dirty="0" err="1" smtClean="0"/>
              <a:t>teori</a:t>
            </a:r>
            <a:r>
              <a:rPr lang="en-US" sz="2400" b="1" dirty="0" smtClean="0"/>
              <a:t> </a:t>
            </a:r>
            <a:r>
              <a:rPr lang="en-US" sz="2400" b="1" dirty="0" err="1" smtClean="0"/>
              <a:t>pengendalian</a:t>
            </a:r>
            <a:r>
              <a:rPr lang="en-US" sz="2400" dirty="0" smtClean="0"/>
              <a:t> </a:t>
            </a:r>
            <a:r>
              <a:rPr lang="en-US" sz="2400" dirty="0" err="1" smtClean="0"/>
              <a:t>menekankan</a:t>
            </a:r>
            <a:r>
              <a:rPr lang="en-US" sz="2400" dirty="0" smtClean="0"/>
              <a:t> </a:t>
            </a:r>
            <a:r>
              <a:rPr lang="en-US" sz="2400" dirty="0" err="1" smtClean="0"/>
              <a:t>adanya</a:t>
            </a:r>
            <a:r>
              <a:rPr lang="en-US" sz="2400" dirty="0" smtClean="0"/>
              <a:t> </a:t>
            </a:r>
            <a:r>
              <a:rPr lang="en-US" sz="2400" dirty="0" err="1" smtClean="0"/>
              <a:t>dua</a:t>
            </a:r>
            <a:r>
              <a:rPr lang="en-US" sz="2400" dirty="0" smtClean="0"/>
              <a:t> </a:t>
            </a:r>
            <a:r>
              <a:rPr lang="en-US" sz="2400" dirty="0" err="1" smtClean="0"/>
              <a:t>sistem</a:t>
            </a:r>
            <a:r>
              <a:rPr lang="en-US" sz="2400" dirty="0" smtClean="0"/>
              <a:t> </a:t>
            </a:r>
            <a:r>
              <a:rPr lang="en-US" sz="2400" dirty="0" err="1" smtClean="0"/>
              <a:t>kontrol</a:t>
            </a:r>
            <a:r>
              <a:rPr lang="en-US" sz="2400" dirty="0" smtClean="0"/>
              <a:t> yang </a:t>
            </a:r>
            <a:r>
              <a:rPr lang="en-US" sz="2400" dirty="0" err="1" smtClean="0"/>
              <a:t>mengekang</a:t>
            </a:r>
            <a:r>
              <a:rPr lang="en-US" sz="2400" dirty="0" smtClean="0"/>
              <a:t> </a:t>
            </a:r>
            <a:r>
              <a:rPr lang="en-US" sz="2400" dirty="0" err="1" smtClean="0"/>
              <a:t>motivasi</a:t>
            </a:r>
            <a:r>
              <a:rPr lang="en-US" sz="2400" dirty="0" smtClean="0"/>
              <a:t> </a:t>
            </a:r>
            <a:r>
              <a:rPr lang="en-US" sz="2400" dirty="0" err="1" smtClean="0"/>
              <a:t>kita</a:t>
            </a:r>
            <a:r>
              <a:rPr lang="en-US" sz="2400" dirty="0" smtClean="0"/>
              <a:t> </a:t>
            </a:r>
            <a:r>
              <a:rPr lang="en-US" sz="2400" dirty="0" err="1" smtClean="0"/>
              <a:t>untuk</a:t>
            </a:r>
            <a:r>
              <a:rPr lang="en-US" sz="2400" dirty="0" smtClean="0"/>
              <a:t> </a:t>
            </a:r>
            <a:r>
              <a:rPr lang="en-US" sz="2400" dirty="0" err="1" smtClean="0"/>
              <a:t>menyimpang</a:t>
            </a:r>
            <a:r>
              <a:rPr lang="en-US" sz="2400" dirty="0" smtClean="0"/>
              <a:t>.</a:t>
            </a:r>
          </a:p>
          <a:p>
            <a:pPr eaLnBrk="1" hangingPunct="1">
              <a:buFontTx/>
              <a:buNone/>
            </a:pPr>
            <a:r>
              <a:rPr lang="en-US" sz="2400" i="1" dirty="0" err="1" smtClean="0"/>
              <a:t>Pengendalian</a:t>
            </a:r>
            <a:r>
              <a:rPr lang="en-US" sz="2400" i="1" dirty="0" smtClean="0"/>
              <a:t> </a:t>
            </a:r>
            <a:r>
              <a:rPr lang="en-US" sz="2400" i="1" dirty="0" err="1" smtClean="0"/>
              <a:t>batin</a:t>
            </a:r>
            <a:r>
              <a:rPr lang="en-US" sz="2400" i="1" dirty="0" smtClean="0"/>
              <a:t> </a:t>
            </a:r>
            <a:r>
              <a:rPr lang="en-US" sz="2400" dirty="0" err="1" smtClean="0"/>
              <a:t>mencakup</a:t>
            </a:r>
            <a:r>
              <a:rPr lang="en-US" sz="2400" dirty="0" smtClean="0"/>
              <a:t> </a:t>
            </a:r>
            <a:r>
              <a:rPr lang="en-US" sz="2400" dirty="0" err="1" smtClean="0"/>
              <a:t>moralitas</a:t>
            </a:r>
            <a:r>
              <a:rPr lang="en-US" sz="2400" dirty="0" smtClean="0"/>
              <a:t> yang </a:t>
            </a:r>
            <a:r>
              <a:rPr lang="en-US" sz="2400" dirty="0" err="1" smtClean="0"/>
              <a:t>telah</a:t>
            </a:r>
            <a:r>
              <a:rPr lang="en-US" sz="2400" dirty="0" smtClean="0"/>
              <a:t> </a:t>
            </a:r>
            <a:r>
              <a:rPr lang="en-US" sz="2400" dirty="0" err="1" smtClean="0"/>
              <a:t>kita</a:t>
            </a:r>
            <a:r>
              <a:rPr lang="en-US" sz="2400" dirty="0" smtClean="0"/>
              <a:t> </a:t>
            </a:r>
            <a:r>
              <a:rPr lang="en-US" sz="2400" dirty="0" err="1" smtClean="0"/>
              <a:t>internalisasikan</a:t>
            </a:r>
            <a:r>
              <a:rPr lang="en-US" sz="2400" dirty="0" smtClean="0"/>
              <a:t>—</a:t>
            </a:r>
            <a:r>
              <a:rPr lang="en-US" sz="2400" dirty="0" err="1" smtClean="0"/>
              <a:t>hati</a:t>
            </a:r>
            <a:r>
              <a:rPr lang="en-US" sz="2400" dirty="0" smtClean="0"/>
              <a:t> </a:t>
            </a:r>
            <a:r>
              <a:rPr lang="en-US" sz="2400" dirty="0" err="1" smtClean="0"/>
              <a:t>nurani</a:t>
            </a:r>
            <a:r>
              <a:rPr lang="en-US" sz="2400" dirty="0" smtClean="0"/>
              <a:t>, </a:t>
            </a:r>
            <a:r>
              <a:rPr lang="en-US" sz="2400" dirty="0" err="1" smtClean="0"/>
              <a:t>prinsip</a:t>
            </a:r>
            <a:r>
              <a:rPr lang="en-US" sz="2400" dirty="0" smtClean="0"/>
              <a:t> </a:t>
            </a:r>
            <a:r>
              <a:rPr lang="en-US" sz="2400" dirty="0" err="1" smtClean="0"/>
              <a:t>keagamaan</a:t>
            </a:r>
            <a:r>
              <a:rPr lang="en-US" sz="2400" dirty="0" smtClean="0"/>
              <a:t>, ide </a:t>
            </a:r>
            <a:r>
              <a:rPr lang="en-US" sz="2400" dirty="0" err="1" smtClean="0"/>
              <a:t>benar-salah</a:t>
            </a:r>
            <a:r>
              <a:rPr lang="en-US" sz="2400" dirty="0" smtClean="0"/>
              <a:t>, </a:t>
            </a:r>
            <a:r>
              <a:rPr lang="en-US" sz="2400" dirty="0" err="1" smtClean="0"/>
              <a:t>ketakutan</a:t>
            </a:r>
            <a:r>
              <a:rPr lang="en-US" sz="2400" dirty="0" smtClean="0"/>
              <a:t> </a:t>
            </a:r>
            <a:r>
              <a:rPr lang="en-US" sz="2400" dirty="0" err="1" smtClean="0"/>
              <a:t>akan</a:t>
            </a:r>
            <a:r>
              <a:rPr lang="en-US" sz="2400" dirty="0" smtClean="0"/>
              <a:t> </a:t>
            </a:r>
            <a:r>
              <a:rPr lang="en-US" sz="2400" dirty="0" err="1" smtClean="0"/>
              <a:t>hukuman</a:t>
            </a:r>
            <a:r>
              <a:rPr lang="en-US" sz="2400" dirty="0" smtClean="0"/>
              <a:t>, </a:t>
            </a:r>
            <a:r>
              <a:rPr lang="en-US" sz="2400" dirty="0" err="1" smtClean="0"/>
              <a:t>perasaan</a:t>
            </a:r>
            <a:r>
              <a:rPr lang="en-US" sz="2400" dirty="0" smtClean="0"/>
              <a:t> </a:t>
            </a:r>
            <a:r>
              <a:rPr lang="en-US" sz="2400" dirty="0" err="1" smtClean="0"/>
              <a:t>akan</a:t>
            </a:r>
            <a:r>
              <a:rPr lang="en-US" sz="2400" dirty="0" smtClean="0"/>
              <a:t> </a:t>
            </a:r>
            <a:r>
              <a:rPr lang="en-US" sz="2400" dirty="0" err="1" smtClean="0"/>
              <a:t>integritas</a:t>
            </a:r>
            <a:r>
              <a:rPr lang="en-US" sz="2400" dirty="0" smtClean="0"/>
              <a:t>, </a:t>
            </a:r>
            <a:r>
              <a:rPr lang="en-US" sz="2400" dirty="0" err="1" smtClean="0"/>
              <a:t>dan</a:t>
            </a:r>
            <a:r>
              <a:rPr lang="en-US" sz="2400" dirty="0" smtClean="0"/>
              <a:t> </a:t>
            </a:r>
            <a:r>
              <a:rPr lang="en-US" sz="2400" dirty="0" err="1" smtClean="0"/>
              <a:t>hasrat</a:t>
            </a:r>
            <a:r>
              <a:rPr lang="en-US" sz="2400" dirty="0" smtClean="0"/>
              <a:t> </a:t>
            </a:r>
            <a:r>
              <a:rPr lang="en-US" sz="2400" dirty="0" err="1" smtClean="0"/>
              <a:t>untuk</a:t>
            </a:r>
            <a:r>
              <a:rPr lang="en-US" sz="2400" dirty="0" smtClean="0"/>
              <a:t> </a:t>
            </a:r>
            <a:r>
              <a:rPr lang="en-US" sz="2400" dirty="0" err="1" smtClean="0"/>
              <a:t>menjadi</a:t>
            </a:r>
            <a:r>
              <a:rPr lang="en-US" sz="2400" dirty="0" smtClean="0"/>
              <a:t> orang yang “</a:t>
            </a:r>
            <a:r>
              <a:rPr lang="en-US" sz="2400" dirty="0" err="1" smtClean="0"/>
              <a:t>baik</a:t>
            </a:r>
            <a:r>
              <a:rPr lang="en-US" sz="2400" dirty="0" smtClean="0"/>
              <a:t>.” </a:t>
            </a:r>
            <a:r>
              <a:rPr lang="en-US" sz="2400" dirty="0" err="1" smtClean="0"/>
              <a:t>Pengendalian</a:t>
            </a:r>
            <a:r>
              <a:rPr lang="en-US" sz="2400" dirty="0" smtClean="0"/>
              <a:t> </a:t>
            </a:r>
            <a:r>
              <a:rPr lang="en-US" sz="2400" dirty="0" err="1" smtClean="0"/>
              <a:t>ini</a:t>
            </a:r>
            <a:r>
              <a:rPr lang="en-US" sz="2400" dirty="0" smtClean="0"/>
              <a:t> </a:t>
            </a:r>
            <a:r>
              <a:rPr lang="en-US" sz="2400" dirty="0" err="1" smtClean="0"/>
              <a:t>tergantung</a:t>
            </a:r>
            <a:r>
              <a:rPr lang="en-US" sz="2400" dirty="0" smtClean="0"/>
              <a:t> </a:t>
            </a:r>
            <a:r>
              <a:rPr lang="en-US" sz="2400" dirty="0" err="1" smtClean="0"/>
              <a:t>pada</a:t>
            </a:r>
            <a:r>
              <a:rPr lang="en-US" sz="2400" dirty="0" smtClean="0"/>
              <a:t> </a:t>
            </a:r>
            <a:r>
              <a:rPr lang="en-US" sz="2400" i="1" dirty="0" err="1" smtClean="0"/>
              <a:t>ikatan</a:t>
            </a:r>
            <a:r>
              <a:rPr lang="en-US" sz="2400" dirty="0" smtClean="0"/>
              <a:t>, </a:t>
            </a:r>
            <a:r>
              <a:rPr lang="en-US" sz="2400" i="1" dirty="0" err="1" smtClean="0"/>
              <a:t>komitmen</a:t>
            </a:r>
            <a:r>
              <a:rPr lang="en-US" sz="2400" dirty="0" smtClean="0"/>
              <a:t>, </a:t>
            </a:r>
            <a:r>
              <a:rPr lang="en-US" sz="2400" i="1" dirty="0" err="1" smtClean="0"/>
              <a:t>keterlibatan</a:t>
            </a:r>
            <a:r>
              <a:rPr lang="en-US" sz="2400" dirty="0" smtClean="0"/>
              <a:t>, </a:t>
            </a:r>
            <a:r>
              <a:rPr lang="en-US" sz="2400" dirty="0" err="1" smtClean="0"/>
              <a:t>dan</a:t>
            </a:r>
            <a:r>
              <a:rPr lang="en-US" sz="2400" dirty="0" smtClean="0"/>
              <a:t> </a:t>
            </a:r>
            <a:r>
              <a:rPr lang="en-US" sz="2400" i="1" dirty="0" err="1" smtClean="0"/>
              <a:t>keyakinan</a:t>
            </a:r>
            <a:r>
              <a:rPr lang="en-US" sz="2400" dirty="0" smtClean="0"/>
              <a:t> </a:t>
            </a:r>
            <a:r>
              <a:rPr lang="en-US" sz="2400" dirty="0" err="1" smtClean="0"/>
              <a:t>kita</a:t>
            </a:r>
            <a:r>
              <a:rPr lang="en-US" sz="2400" dirty="0" smtClean="0"/>
              <a:t> </a:t>
            </a:r>
            <a:r>
              <a:rPr lang="en-US" sz="2400" dirty="0" err="1" smtClean="0"/>
              <a:t>pada</a:t>
            </a:r>
            <a:r>
              <a:rPr lang="en-US" sz="2400" dirty="0" smtClean="0"/>
              <a:t> </a:t>
            </a:r>
            <a:r>
              <a:rPr lang="en-US" sz="2400" dirty="0" err="1" smtClean="0"/>
              <a:t>masyarakat</a:t>
            </a:r>
            <a:r>
              <a:rPr lang="en-US" sz="2400" dirty="0" smtClean="0"/>
              <a:t>.</a:t>
            </a:r>
          </a:p>
          <a:p>
            <a:pPr eaLnBrk="1" hangingPunct="1">
              <a:buFontTx/>
              <a:buNone/>
            </a:pPr>
            <a:r>
              <a:rPr lang="en-US" sz="2400" i="1" dirty="0" err="1" smtClean="0"/>
              <a:t>Pengendalian</a:t>
            </a:r>
            <a:r>
              <a:rPr lang="en-US" sz="2400" i="1" dirty="0" smtClean="0"/>
              <a:t> </a:t>
            </a:r>
            <a:r>
              <a:rPr lang="en-US" sz="2400" i="1" dirty="0" err="1" smtClean="0"/>
              <a:t>luar</a:t>
            </a:r>
            <a:r>
              <a:rPr lang="en-US" sz="2400" dirty="0" smtClean="0"/>
              <a:t> </a:t>
            </a:r>
            <a:r>
              <a:rPr lang="en-US" sz="2400" dirty="0" err="1" smtClean="0"/>
              <a:t>adalah</a:t>
            </a:r>
            <a:r>
              <a:rPr lang="en-US" sz="2400" dirty="0" smtClean="0"/>
              <a:t> orang-orang—</a:t>
            </a:r>
            <a:r>
              <a:rPr lang="en-US" sz="2400" dirty="0" err="1" smtClean="0"/>
              <a:t>keluarga</a:t>
            </a:r>
            <a:r>
              <a:rPr lang="en-US" sz="2400" dirty="0" smtClean="0"/>
              <a:t>, </a:t>
            </a:r>
            <a:r>
              <a:rPr lang="en-US" sz="2400" dirty="0" err="1" smtClean="0"/>
              <a:t>teman</a:t>
            </a:r>
            <a:r>
              <a:rPr lang="en-US" sz="2400" dirty="0" smtClean="0"/>
              <a:t>, </a:t>
            </a:r>
            <a:r>
              <a:rPr lang="en-US" sz="2400" dirty="0" err="1" smtClean="0"/>
              <a:t>dan</a:t>
            </a:r>
            <a:r>
              <a:rPr lang="en-US" sz="2400" dirty="0" smtClean="0"/>
              <a:t> </a:t>
            </a:r>
            <a:r>
              <a:rPr lang="en-US" sz="2400" dirty="0" err="1" smtClean="0"/>
              <a:t>polisi</a:t>
            </a:r>
            <a:r>
              <a:rPr lang="en-US" sz="2400" dirty="0" smtClean="0"/>
              <a:t>—yang </a:t>
            </a:r>
            <a:r>
              <a:rPr lang="en-US" sz="2400" dirty="0" err="1" smtClean="0"/>
              <a:t>mempengaruhi</a:t>
            </a:r>
            <a:r>
              <a:rPr lang="en-US" sz="2400" dirty="0" smtClean="0"/>
              <a:t> </a:t>
            </a:r>
            <a:r>
              <a:rPr lang="en-US" sz="2400" dirty="0" err="1" smtClean="0"/>
              <a:t>kita</a:t>
            </a:r>
            <a:r>
              <a:rPr lang="en-US" sz="2400" dirty="0" smtClean="0"/>
              <a:t> agar </a:t>
            </a:r>
            <a:r>
              <a:rPr lang="en-US" sz="2400" dirty="0" err="1" smtClean="0"/>
              <a:t>tidak</a:t>
            </a:r>
            <a:r>
              <a:rPr lang="en-US" sz="2400" dirty="0" smtClean="0"/>
              <a:t> </a:t>
            </a:r>
            <a:r>
              <a:rPr lang="en-US" sz="2400" dirty="0" err="1" smtClean="0"/>
              <a:t>menyimpang</a:t>
            </a:r>
            <a:r>
              <a:rPr lang="en-US" sz="2400" dirty="0" smtClean="0"/>
              <a:t>.</a:t>
            </a:r>
            <a:endParaRPr lang="en-US" sz="2400" i="1" dirty="0" smtClean="0"/>
          </a:p>
        </p:txBody>
      </p:sp>
    </p:spTree>
    <p:extLst>
      <p:ext uri="{BB962C8B-B14F-4D97-AF65-F5344CB8AC3E}">
        <p14:creationId xmlns:p14="http://schemas.microsoft.com/office/powerpoint/2010/main" val="184274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idx="1"/>
          </p:nvPr>
        </p:nvSpPr>
        <p:spPr>
          <a:xfrm>
            <a:off x="457200" y="836613"/>
            <a:ext cx="8229600" cy="5289550"/>
          </a:xfrm>
        </p:spPr>
        <p:txBody>
          <a:bodyPr/>
          <a:lstStyle/>
          <a:p>
            <a:pPr eaLnBrk="1" hangingPunct="1">
              <a:buFontTx/>
              <a:buNone/>
            </a:pPr>
            <a:r>
              <a:rPr lang="en-US" b="1" smtClean="0">
                <a:solidFill>
                  <a:srgbClr val="CC0000"/>
                </a:solidFill>
              </a:rPr>
              <a:t>Teori Pemberian Label</a:t>
            </a:r>
          </a:p>
          <a:p>
            <a:pPr eaLnBrk="1" hangingPunct="1">
              <a:buFontTx/>
              <a:buNone/>
            </a:pPr>
            <a:r>
              <a:rPr lang="en-US" sz="2400" smtClean="0"/>
              <a:t>Para penganut interaksionisme simbolis mengembangkan </a:t>
            </a:r>
            <a:r>
              <a:rPr lang="en-US" sz="2400" b="1" smtClean="0"/>
              <a:t>teori pemberian label </a:t>
            </a:r>
            <a:r>
              <a:rPr lang="en-US" sz="2400" smtClean="0"/>
              <a:t>yang menempatkan fokus pada signifikansi label yang diberikan kepada kita.</a:t>
            </a:r>
          </a:p>
          <a:p>
            <a:pPr eaLnBrk="1" hangingPunct="1">
              <a:buFontTx/>
              <a:buNone/>
            </a:pPr>
            <a:r>
              <a:rPr lang="en-US" sz="2400" smtClean="0"/>
              <a:t>Label cenderung menjadi bagian dari konsep diri kita dan membantu kita ke jalur yang mendorong kita ke penyimpangan ataupun mengalihkan kita darinya.</a:t>
            </a:r>
          </a:p>
          <a:p>
            <a:pPr eaLnBrk="1" hangingPunct="1">
              <a:buFontTx/>
              <a:buNone/>
            </a:pPr>
            <a:r>
              <a:rPr lang="en-US" sz="2400" b="1" smtClean="0">
                <a:solidFill>
                  <a:srgbClr val="008000"/>
                </a:solidFill>
              </a:rPr>
              <a:t>Penyangkalan Label</a:t>
            </a:r>
          </a:p>
          <a:p>
            <a:pPr eaLnBrk="1" hangingPunct="1">
              <a:buFontTx/>
              <a:buNone/>
            </a:pPr>
            <a:r>
              <a:rPr lang="en-US" sz="2400" smtClean="0"/>
              <a:t>Banyak orang berusaha menentang label negatif yang hendak ditempelkan pada dirinya, dan bahkan dapat membuat mereka tetap menganggap diri mereka sebagai konformis meskipun mereka melakukan penyimpangan.</a:t>
            </a:r>
          </a:p>
        </p:txBody>
      </p:sp>
    </p:spTree>
    <p:extLst>
      <p:ext uri="{BB962C8B-B14F-4D97-AF65-F5344CB8AC3E}">
        <p14:creationId xmlns:p14="http://schemas.microsoft.com/office/powerpoint/2010/main" val="32425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idx="1"/>
          </p:nvPr>
        </p:nvSpPr>
        <p:spPr>
          <a:xfrm>
            <a:off x="457200" y="620713"/>
            <a:ext cx="8229600" cy="5505450"/>
          </a:xfrm>
        </p:spPr>
        <p:txBody>
          <a:bodyPr/>
          <a:lstStyle/>
          <a:p>
            <a:pPr eaLnBrk="1" hangingPunct="1">
              <a:buFontTx/>
              <a:buNone/>
            </a:pPr>
            <a:r>
              <a:rPr lang="en-US" b="1" smtClean="0">
                <a:solidFill>
                  <a:srgbClr val="CC0000"/>
                </a:solidFill>
              </a:rPr>
              <a:t>Teori Pemberian Label</a:t>
            </a:r>
          </a:p>
          <a:p>
            <a:pPr eaLnBrk="1" hangingPunct="1">
              <a:buFontTx/>
              <a:buNone/>
            </a:pPr>
            <a:r>
              <a:rPr lang="en-US" sz="2400" b="1" smtClean="0">
                <a:solidFill>
                  <a:srgbClr val="008000"/>
                </a:solidFill>
              </a:rPr>
              <a:t>Merangkul Label</a:t>
            </a:r>
          </a:p>
          <a:p>
            <a:pPr eaLnBrk="1" hangingPunct="1">
              <a:buFontTx/>
              <a:buNone/>
            </a:pPr>
            <a:r>
              <a:rPr lang="en-US" sz="2400" smtClean="0"/>
              <a:t>Meskipun sebagian besar di antara kita melawan upaya pemberian label penyimpang kepada diri kita, ada orang-orang yang menggemari dipegangnya suatu identitas menyimpang.</a:t>
            </a:r>
          </a:p>
          <a:p>
            <a:pPr eaLnBrk="1" hangingPunct="1">
              <a:buFontTx/>
              <a:buNone/>
            </a:pPr>
            <a:r>
              <a:rPr lang="en-US" sz="2400" b="1" smtClean="0">
                <a:solidFill>
                  <a:srgbClr val="008000"/>
                </a:solidFill>
              </a:rPr>
              <a:t>Kekuatan Label</a:t>
            </a:r>
          </a:p>
          <a:p>
            <a:pPr eaLnBrk="1" hangingPunct="1">
              <a:buFontTx/>
              <a:buNone/>
            </a:pPr>
            <a:r>
              <a:rPr lang="en-US" sz="2400" smtClean="0"/>
              <a:t>Berlainan dengan bidang sosiologi, label dalam kehidupan sehari-hari bersifat menghakimi.</a:t>
            </a:r>
          </a:p>
          <a:p>
            <a:pPr eaLnBrk="1" hangingPunct="1">
              <a:buFontTx/>
              <a:buNone/>
            </a:pPr>
            <a:r>
              <a:rPr lang="en-US" sz="2400" smtClean="0"/>
              <a:t>Label dapat mengucilkan orang dari kelompok yang konform dan mendorong mereka ke dalam hubungan yang nyaris eksklusif dengan orang-orang yang mempunyai label serupa.</a:t>
            </a:r>
          </a:p>
        </p:txBody>
      </p:sp>
    </p:spTree>
    <p:extLst>
      <p:ext uri="{BB962C8B-B14F-4D97-AF65-F5344CB8AC3E}">
        <p14:creationId xmlns:p14="http://schemas.microsoft.com/office/powerpoint/2010/main" val="2668667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idx="1"/>
          </p:nvPr>
        </p:nvSpPr>
        <p:spPr>
          <a:xfrm>
            <a:off x="446088" y="549275"/>
            <a:ext cx="8229600" cy="2951163"/>
          </a:xfrm>
        </p:spPr>
        <p:txBody>
          <a:bodyPr/>
          <a:lstStyle/>
          <a:p>
            <a:pPr eaLnBrk="1" hangingPunct="1">
              <a:buFontTx/>
              <a:buNone/>
            </a:pPr>
            <a:r>
              <a:rPr lang="en-US" b="1" dirty="0" err="1" smtClean="0">
                <a:solidFill>
                  <a:srgbClr val="CC0000"/>
                </a:solidFill>
              </a:rPr>
              <a:t>Residivisme</a:t>
            </a:r>
            <a:endParaRPr lang="en-US" b="1" dirty="0" smtClean="0">
              <a:solidFill>
                <a:srgbClr val="CC0000"/>
              </a:solidFill>
            </a:endParaRPr>
          </a:p>
          <a:p>
            <a:pPr eaLnBrk="1" hangingPunct="1">
              <a:buFontTx/>
              <a:buNone/>
            </a:pPr>
            <a:r>
              <a:rPr lang="en-US" sz="2400" dirty="0" err="1" smtClean="0"/>
              <a:t>Masalah</a:t>
            </a:r>
            <a:r>
              <a:rPr lang="en-US" sz="2400" dirty="0" smtClean="0"/>
              <a:t> </a:t>
            </a:r>
            <a:r>
              <a:rPr lang="en-US" sz="2400" dirty="0" err="1" smtClean="0"/>
              <a:t>utama</a:t>
            </a:r>
            <a:r>
              <a:rPr lang="en-US" sz="2400" dirty="0" smtClean="0"/>
              <a:t> </a:t>
            </a:r>
            <a:r>
              <a:rPr lang="en-US" sz="2400" dirty="0" err="1" smtClean="0"/>
              <a:t>dengan</a:t>
            </a:r>
            <a:r>
              <a:rPr lang="en-US" sz="2400" dirty="0" smtClean="0"/>
              <a:t> </a:t>
            </a:r>
            <a:r>
              <a:rPr lang="en-US" sz="2400" dirty="0" err="1" smtClean="0"/>
              <a:t>penjara</a:t>
            </a:r>
            <a:r>
              <a:rPr lang="en-US" sz="2400" dirty="0" smtClean="0"/>
              <a:t> </a:t>
            </a:r>
            <a:r>
              <a:rPr lang="en-US" sz="2400" dirty="0" err="1" smtClean="0"/>
              <a:t>adalah</a:t>
            </a:r>
            <a:r>
              <a:rPr lang="en-US" sz="2400" dirty="0" smtClean="0"/>
              <a:t> </a:t>
            </a:r>
            <a:r>
              <a:rPr lang="en-US" sz="2400" dirty="0" err="1" smtClean="0"/>
              <a:t>kegagalan</a:t>
            </a:r>
            <a:r>
              <a:rPr lang="en-US" sz="2400" dirty="0" smtClean="0"/>
              <a:t> </a:t>
            </a:r>
            <a:r>
              <a:rPr lang="en-US" sz="2400" dirty="0" err="1" smtClean="0"/>
              <a:t>penjara</a:t>
            </a:r>
            <a:r>
              <a:rPr lang="en-US" sz="2400" dirty="0" smtClean="0"/>
              <a:t> </a:t>
            </a:r>
            <a:r>
              <a:rPr lang="en-US" sz="2400" dirty="0" err="1" smtClean="0"/>
              <a:t>dalam</a:t>
            </a:r>
            <a:r>
              <a:rPr lang="en-US" sz="2400" dirty="0" smtClean="0"/>
              <a:t> </a:t>
            </a:r>
            <a:r>
              <a:rPr lang="en-US" sz="2400" dirty="0" err="1" smtClean="0"/>
              <a:t>mengajarkan</a:t>
            </a:r>
            <a:r>
              <a:rPr lang="en-US" sz="2400" dirty="0" smtClean="0"/>
              <a:t> </a:t>
            </a:r>
            <a:r>
              <a:rPr lang="en-US" sz="2400" dirty="0" err="1" smtClean="0"/>
              <a:t>para</a:t>
            </a:r>
            <a:r>
              <a:rPr lang="en-US" sz="2400" dirty="0" smtClean="0"/>
              <a:t> </a:t>
            </a:r>
            <a:r>
              <a:rPr lang="en-US" sz="2400" dirty="0" err="1" smtClean="0"/>
              <a:t>narapidana</a:t>
            </a:r>
            <a:r>
              <a:rPr lang="en-US" sz="2400" dirty="0" smtClean="0"/>
              <a:t> </a:t>
            </a:r>
            <a:r>
              <a:rPr lang="en-US" sz="2400" dirty="0" err="1" smtClean="0"/>
              <a:t>untuk</a:t>
            </a:r>
            <a:r>
              <a:rPr lang="en-US" sz="2400" dirty="0" smtClean="0"/>
              <a:t> </a:t>
            </a:r>
            <a:r>
              <a:rPr lang="en-US" sz="2400" dirty="0" err="1" smtClean="0"/>
              <a:t>menjauhi</a:t>
            </a:r>
            <a:r>
              <a:rPr lang="en-US" sz="2400" dirty="0" smtClean="0"/>
              <a:t> </a:t>
            </a:r>
            <a:r>
              <a:rPr lang="en-US" sz="2400" dirty="0" err="1" smtClean="0"/>
              <a:t>kejahatan</a:t>
            </a:r>
            <a:r>
              <a:rPr lang="en-US" sz="2400" dirty="0" smtClean="0"/>
              <a:t>.</a:t>
            </a:r>
          </a:p>
          <a:p>
            <a:pPr eaLnBrk="1" hangingPunct="1">
              <a:buFontTx/>
              <a:buNone/>
            </a:pPr>
            <a:r>
              <a:rPr lang="en-US" sz="2400" dirty="0" smtClean="0"/>
              <a:t>Hal </a:t>
            </a:r>
            <a:r>
              <a:rPr lang="en-US" sz="2400" dirty="0" err="1" smtClean="0"/>
              <a:t>ini</a:t>
            </a:r>
            <a:r>
              <a:rPr lang="en-US" sz="2400" dirty="0" smtClean="0"/>
              <a:t> </a:t>
            </a:r>
            <a:r>
              <a:rPr lang="en-US" sz="2400" dirty="0" err="1" smtClean="0"/>
              <a:t>terlihat</a:t>
            </a:r>
            <a:r>
              <a:rPr lang="en-US" sz="2400" dirty="0" smtClean="0"/>
              <a:t> </a:t>
            </a:r>
            <a:r>
              <a:rPr lang="en-US" sz="2400" dirty="0" err="1" smtClean="0"/>
              <a:t>dari</a:t>
            </a:r>
            <a:r>
              <a:rPr lang="en-US" sz="2400" dirty="0" smtClean="0"/>
              <a:t> </a:t>
            </a:r>
            <a:r>
              <a:rPr lang="en-US" sz="2400" b="1" dirty="0" err="1" smtClean="0"/>
              <a:t>angka</a:t>
            </a:r>
            <a:r>
              <a:rPr lang="en-US" sz="2400" b="1" dirty="0" smtClean="0"/>
              <a:t> </a:t>
            </a:r>
            <a:r>
              <a:rPr lang="en-US" sz="2400" b="1" dirty="0" err="1" smtClean="0"/>
              <a:t>residivisme</a:t>
            </a:r>
            <a:r>
              <a:rPr lang="en-US" sz="2400" dirty="0" err="1" smtClean="0"/>
              <a:t>—persentase</a:t>
            </a:r>
            <a:r>
              <a:rPr lang="en-US" sz="2400" dirty="0" smtClean="0"/>
              <a:t> </a:t>
            </a:r>
            <a:r>
              <a:rPr lang="en-US" sz="2400" dirty="0" err="1" smtClean="0"/>
              <a:t>mantan</a:t>
            </a:r>
            <a:r>
              <a:rPr lang="en-US" sz="2400" dirty="0" smtClean="0"/>
              <a:t> </a:t>
            </a:r>
            <a:r>
              <a:rPr lang="en-US" sz="2400" dirty="0" err="1" smtClean="0"/>
              <a:t>narapidana</a:t>
            </a:r>
            <a:r>
              <a:rPr lang="en-US" sz="2400" dirty="0" smtClean="0"/>
              <a:t> yang </a:t>
            </a:r>
            <a:r>
              <a:rPr lang="en-US" sz="2400" dirty="0" err="1" smtClean="0"/>
              <a:t>ditangkap</a:t>
            </a:r>
            <a:r>
              <a:rPr lang="en-US" sz="2400" dirty="0" smtClean="0"/>
              <a:t> </a:t>
            </a:r>
            <a:r>
              <a:rPr lang="en-US" sz="2400" dirty="0" err="1" smtClean="0"/>
              <a:t>kembali—sangat</a:t>
            </a:r>
            <a:r>
              <a:rPr lang="en-US" sz="2400" dirty="0" smtClean="0"/>
              <a:t> </a:t>
            </a:r>
            <a:r>
              <a:rPr lang="en-US" sz="2400" dirty="0" err="1" smtClean="0"/>
              <a:t>tinggi</a:t>
            </a:r>
            <a:endParaRPr lang="en-US" sz="2400" dirty="0" smtClean="0"/>
          </a:p>
          <a:p>
            <a:pPr eaLnBrk="1" hangingPunct="1">
              <a:buNone/>
            </a:pPr>
            <a:endParaRPr lang="en-US" sz="2400" dirty="0" smtClean="0"/>
          </a:p>
        </p:txBody>
      </p:sp>
      <p:pic>
        <p:nvPicPr>
          <p:cNvPr id="3" name="Picture 2" descr="Scan11052.JPG"/>
          <p:cNvPicPr>
            <a:picLocks noChangeAspect="1"/>
          </p:cNvPicPr>
          <p:nvPr/>
        </p:nvPicPr>
        <p:blipFill>
          <a:blip r:embed="rId3"/>
          <a:stretch>
            <a:fillRect/>
          </a:stretch>
        </p:blipFill>
        <p:spPr>
          <a:xfrm>
            <a:off x="334173" y="3822333"/>
            <a:ext cx="8452669" cy="2178435"/>
          </a:xfrm>
          <a:prstGeom prst="rect">
            <a:avLst/>
          </a:prstGeom>
        </p:spPr>
      </p:pic>
    </p:spTree>
    <p:extLst>
      <p:ext uri="{BB962C8B-B14F-4D97-AF65-F5344CB8AC3E}">
        <p14:creationId xmlns:p14="http://schemas.microsoft.com/office/powerpoint/2010/main" val="1285207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idx="1"/>
          </p:nvPr>
        </p:nvSpPr>
        <p:spPr>
          <a:xfrm>
            <a:off x="457200" y="920750"/>
            <a:ext cx="8229600" cy="5461000"/>
          </a:xfrm>
        </p:spPr>
        <p:txBody>
          <a:bodyPr/>
          <a:lstStyle/>
          <a:p>
            <a:pPr eaLnBrk="1" hangingPunct="1">
              <a:lnSpc>
                <a:spcPct val="90000"/>
              </a:lnSpc>
              <a:buFontTx/>
              <a:buNone/>
            </a:pPr>
            <a:r>
              <a:rPr lang="en-US" b="1" dirty="0" err="1" smtClean="0">
                <a:solidFill>
                  <a:srgbClr val="CC0000"/>
                </a:solidFill>
              </a:rPr>
              <a:t>Penyimpangan</a:t>
            </a:r>
            <a:endParaRPr lang="en-US" b="1" dirty="0" smtClean="0">
              <a:solidFill>
                <a:srgbClr val="CC0000"/>
              </a:solidFill>
            </a:endParaRPr>
          </a:p>
          <a:p>
            <a:pPr eaLnBrk="1" hangingPunct="1">
              <a:lnSpc>
                <a:spcPct val="90000"/>
              </a:lnSpc>
              <a:buFontTx/>
              <a:buNone/>
            </a:pPr>
            <a:r>
              <a:rPr lang="en-US" sz="2400" dirty="0" err="1" smtClean="0"/>
              <a:t>Interaksionisme</a:t>
            </a:r>
            <a:r>
              <a:rPr lang="en-US" sz="2400" dirty="0" smtClean="0"/>
              <a:t> </a:t>
            </a:r>
            <a:r>
              <a:rPr lang="en-US" sz="2400" dirty="0" err="1" smtClean="0"/>
              <a:t>simbolis</a:t>
            </a:r>
            <a:r>
              <a:rPr lang="en-US" sz="2400" dirty="0" smtClean="0"/>
              <a:t> </a:t>
            </a:r>
            <a:r>
              <a:rPr lang="en-US" sz="2400" dirty="0" err="1" smtClean="0"/>
              <a:t>melihat</a:t>
            </a:r>
            <a:r>
              <a:rPr lang="en-US" sz="2400" dirty="0" smtClean="0"/>
              <a:t> </a:t>
            </a:r>
            <a:r>
              <a:rPr lang="en-US" sz="2400" dirty="0" err="1" smtClean="0"/>
              <a:t>adanya</a:t>
            </a:r>
            <a:r>
              <a:rPr lang="en-US" sz="2400" dirty="0" smtClean="0"/>
              <a:t> </a:t>
            </a:r>
            <a:r>
              <a:rPr lang="en-US" sz="2400" i="1" dirty="0" err="1" smtClean="0"/>
              <a:t>relativitas</a:t>
            </a:r>
            <a:r>
              <a:rPr lang="en-US" sz="2400" i="1" dirty="0" smtClean="0"/>
              <a:t> </a:t>
            </a:r>
            <a:r>
              <a:rPr lang="en-US" sz="2400" i="1" dirty="0" err="1" smtClean="0"/>
              <a:t>simbolis</a:t>
            </a:r>
            <a:r>
              <a:rPr lang="en-US" sz="2400" dirty="0" smtClean="0"/>
              <a:t> di </a:t>
            </a:r>
            <a:r>
              <a:rPr lang="en-US" sz="2400" dirty="0" err="1" smtClean="0"/>
              <a:t>mana</a:t>
            </a:r>
            <a:r>
              <a:rPr lang="en-US" sz="2400" dirty="0" smtClean="0"/>
              <a:t> </a:t>
            </a:r>
            <a:r>
              <a:rPr lang="en-US" sz="2400" dirty="0" err="1" smtClean="0"/>
              <a:t>karena</a:t>
            </a:r>
            <a:r>
              <a:rPr lang="en-US" sz="2400" dirty="0" smtClean="0"/>
              <a:t> </a:t>
            </a:r>
            <a:r>
              <a:rPr lang="en-US" sz="2400" dirty="0" err="1" smtClean="0"/>
              <a:t>tiap</a:t>
            </a:r>
            <a:r>
              <a:rPr lang="en-US" sz="2400" dirty="0" smtClean="0"/>
              <a:t> </a:t>
            </a:r>
            <a:r>
              <a:rPr lang="en-US" sz="2400" dirty="0" err="1" smtClean="0"/>
              <a:t>kelompok</a:t>
            </a:r>
            <a:r>
              <a:rPr lang="en-US" sz="2400" dirty="0" smtClean="0"/>
              <a:t> </a:t>
            </a:r>
            <a:r>
              <a:rPr lang="en-US" sz="2400" dirty="0" err="1" smtClean="0"/>
              <a:t>memiliki</a:t>
            </a:r>
            <a:r>
              <a:rPr lang="en-US" sz="2400" dirty="0" smtClean="0"/>
              <a:t> </a:t>
            </a:r>
            <a:r>
              <a:rPr lang="en-US" sz="2400" dirty="0" err="1" smtClean="0"/>
              <a:t>normanya</a:t>
            </a:r>
            <a:r>
              <a:rPr lang="en-US" sz="2400" dirty="0" smtClean="0"/>
              <a:t> </a:t>
            </a:r>
            <a:r>
              <a:rPr lang="en-US" sz="2400" dirty="0" err="1" smtClean="0"/>
              <a:t>tersendiri</a:t>
            </a:r>
            <a:r>
              <a:rPr lang="en-US" sz="2400" dirty="0" smtClean="0"/>
              <a:t>, </a:t>
            </a:r>
            <a:r>
              <a:rPr lang="en-US" sz="2400" i="1" dirty="0" err="1" smtClean="0"/>
              <a:t>sesuatu</a:t>
            </a:r>
            <a:r>
              <a:rPr lang="en-US" sz="2400" i="1" dirty="0" smtClean="0"/>
              <a:t> yang </a:t>
            </a:r>
            <a:r>
              <a:rPr lang="en-US" sz="2400" i="1" dirty="0" err="1" smtClean="0"/>
              <a:t>menyimpang</a:t>
            </a:r>
            <a:r>
              <a:rPr lang="en-US" sz="2400" i="1" dirty="0" smtClean="0"/>
              <a:t> </a:t>
            </a:r>
            <a:r>
              <a:rPr lang="en-US" sz="2400" i="1" dirty="0" err="1" smtClean="0"/>
              <a:t>bagi</a:t>
            </a:r>
            <a:r>
              <a:rPr lang="en-US" sz="2400" i="1" dirty="0" smtClean="0"/>
              <a:t> </a:t>
            </a:r>
            <a:r>
              <a:rPr lang="en-US" sz="2400" i="1" dirty="0" err="1" smtClean="0"/>
              <a:t>satu</a:t>
            </a:r>
            <a:r>
              <a:rPr lang="en-US" sz="2400" i="1" dirty="0" smtClean="0"/>
              <a:t> </a:t>
            </a:r>
            <a:r>
              <a:rPr lang="en-US" sz="2400" i="1" dirty="0" err="1" smtClean="0"/>
              <a:t>kelompok</a:t>
            </a:r>
            <a:r>
              <a:rPr lang="en-US" sz="2400" i="1" dirty="0" smtClean="0"/>
              <a:t> </a:t>
            </a:r>
            <a:r>
              <a:rPr lang="en-US" sz="2400" i="1" dirty="0" err="1" smtClean="0"/>
              <a:t>belum</a:t>
            </a:r>
            <a:r>
              <a:rPr lang="en-US" sz="2400" i="1" dirty="0" smtClean="0"/>
              <a:t> </a:t>
            </a:r>
            <a:r>
              <a:rPr lang="en-US" sz="2400" i="1" dirty="0" err="1" smtClean="0"/>
              <a:t>tentu</a:t>
            </a:r>
            <a:r>
              <a:rPr lang="en-US" sz="2400" i="1" dirty="0" smtClean="0"/>
              <a:t> </a:t>
            </a:r>
            <a:r>
              <a:rPr lang="en-US" sz="2400" i="1" dirty="0" err="1" smtClean="0"/>
              <a:t>dianggap</a:t>
            </a:r>
            <a:r>
              <a:rPr lang="en-US" sz="2400" i="1" dirty="0" smtClean="0"/>
              <a:t> </a:t>
            </a:r>
            <a:r>
              <a:rPr lang="en-US" sz="2400" i="1" dirty="0" err="1" smtClean="0"/>
              <a:t>menyimpang</a:t>
            </a:r>
            <a:r>
              <a:rPr lang="en-US" sz="2400" i="1" dirty="0" smtClean="0"/>
              <a:t> </a:t>
            </a:r>
            <a:r>
              <a:rPr lang="en-US" sz="2400" i="1" dirty="0" err="1" smtClean="0"/>
              <a:t>oleh</a:t>
            </a:r>
            <a:r>
              <a:rPr lang="en-US" sz="2400" i="1" dirty="0" smtClean="0"/>
              <a:t> </a:t>
            </a:r>
            <a:r>
              <a:rPr lang="en-US" sz="2400" i="1" dirty="0" err="1" smtClean="0"/>
              <a:t>kelompok</a:t>
            </a:r>
            <a:r>
              <a:rPr lang="en-US" sz="2400" i="1" dirty="0" smtClean="0"/>
              <a:t> lain.</a:t>
            </a:r>
          </a:p>
          <a:p>
            <a:pPr eaLnBrk="1" hangingPunct="1">
              <a:lnSpc>
                <a:spcPct val="90000"/>
              </a:lnSpc>
              <a:buFontTx/>
              <a:buNone/>
            </a:pPr>
            <a:r>
              <a:rPr lang="en-US" sz="2400" dirty="0" err="1" smtClean="0"/>
              <a:t>Untuk</a:t>
            </a:r>
            <a:r>
              <a:rPr lang="en-US" sz="2400" dirty="0" smtClean="0"/>
              <a:t> </a:t>
            </a:r>
            <a:r>
              <a:rPr lang="en-US" sz="2400" dirty="0" err="1" smtClean="0"/>
              <a:t>dapat</a:t>
            </a:r>
            <a:r>
              <a:rPr lang="en-US" sz="2400" dirty="0" smtClean="0"/>
              <a:t> </a:t>
            </a:r>
            <a:r>
              <a:rPr lang="en-US" sz="2400" dirty="0" err="1" smtClean="0"/>
              <a:t>dianggap</a:t>
            </a:r>
            <a:r>
              <a:rPr lang="en-US" sz="2400" dirty="0" smtClean="0"/>
              <a:t> </a:t>
            </a:r>
            <a:r>
              <a:rPr lang="en-US" sz="2400" dirty="0" err="1" smtClean="0"/>
              <a:t>menyimpang</a:t>
            </a:r>
            <a:r>
              <a:rPr lang="en-US" sz="2400" dirty="0" smtClean="0"/>
              <a:t>, </a:t>
            </a:r>
            <a:r>
              <a:rPr lang="en-US" sz="2400" dirty="0" err="1" smtClean="0"/>
              <a:t>seseorang</a:t>
            </a:r>
            <a:r>
              <a:rPr lang="en-US" sz="2400" dirty="0" smtClean="0"/>
              <a:t> </a:t>
            </a:r>
            <a:r>
              <a:rPr lang="en-US" sz="2400" dirty="0" err="1" smtClean="0"/>
              <a:t>bahkan</a:t>
            </a:r>
            <a:r>
              <a:rPr lang="en-US" sz="2400" dirty="0" smtClean="0"/>
              <a:t> </a:t>
            </a:r>
            <a:r>
              <a:rPr lang="en-US" sz="2400" dirty="0" err="1" smtClean="0"/>
              <a:t>tidak</a:t>
            </a:r>
            <a:r>
              <a:rPr lang="en-US" sz="2400" dirty="0" smtClean="0"/>
              <a:t> </a:t>
            </a:r>
            <a:r>
              <a:rPr lang="en-US" sz="2400" dirty="0" err="1" smtClean="0"/>
              <a:t>perlu</a:t>
            </a:r>
            <a:r>
              <a:rPr lang="en-US" sz="2400" dirty="0" smtClean="0"/>
              <a:t> </a:t>
            </a:r>
            <a:r>
              <a:rPr lang="en-US" sz="2400" i="1" dirty="0" err="1" smtClean="0"/>
              <a:t>berbuat</a:t>
            </a:r>
            <a:r>
              <a:rPr lang="en-US" sz="2400" dirty="0" smtClean="0"/>
              <a:t> </a:t>
            </a:r>
            <a:r>
              <a:rPr lang="en-US" sz="2400" dirty="0" err="1" smtClean="0"/>
              <a:t>apapun</a:t>
            </a:r>
            <a:r>
              <a:rPr lang="en-US" sz="2400" dirty="0" smtClean="0"/>
              <a:t>! </a:t>
            </a:r>
            <a:r>
              <a:rPr lang="en-US" sz="2400" dirty="0" err="1" smtClean="0"/>
              <a:t>Menurut</a:t>
            </a:r>
            <a:r>
              <a:rPr lang="en-US" sz="2400" dirty="0" smtClean="0"/>
              <a:t> Erving </a:t>
            </a:r>
            <a:r>
              <a:rPr lang="en-US" sz="2400" dirty="0" err="1" smtClean="0"/>
              <a:t>Goffman</a:t>
            </a:r>
            <a:r>
              <a:rPr lang="en-US" sz="2400" dirty="0" smtClean="0"/>
              <a:t>  </a:t>
            </a:r>
            <a:r>
              <a:rPr lang="en-US" sz="2400" dirty="0" err="1" smtClean="0"/>
              <a:t>ini</a:t>
            </a:r>
            <a:r>
              <a:rPr lang="en-US" sz="2400" dirty="0" smtClean="0"/>
              <a:t> </a:t>
            </a:r>
            <a:r>
              <a:rPr lang="en-US" sz="2400" dirty="0" err="1" smtClean="0"/>
              <a:t>terjadi</a:t>
            </a:r>
            <a:r>
              <a:rPr lang="en-US" sz="2400" dirty="0" smtClean="0"/>
              <a:t> </a:t>
            </a:r>
            <a:r>
              <a:rPr lang="en-US" sz="2400" dirty="0" err="1" smtClean="0"/>
              <a:t>karena</a:t>
            </a:r>
            <a:r>
              <a:rPr lang="en-US" sz="2400" dirty="0" smtClean="0"/>
              <a:t> orang </a:t>
            </a:r>
            <a:r>
              <a:rPr lang="en-US" sz="2400" dirty="0" err="1" smtClean="0"/>
              <a:t>tersebut</a:t>
            </a:r>
            <a:r>
              <a:rPr lang="en-US" sz="2400" dirty="0" smtClean="0"/>
              <a:t> </a:t>
            </a:r>
            <a:r>
              <a:rPr lang="en-US" sz="2400" dirty="0" err="1" smtClean="0"/>
              <a:t>terkena</a:t>
            </a:r>
            <a:r>
              <a:rPr lang="en-US" sz="2400" dirty="0" smtClean="0"/>
              <a:t> </a:t>
            </a:r>
            <a:r>
              <a:rPr lang="en-US" sz="2400" b="1" dirty="0" smtClean="0"/>
              <a:t>stigma</a:t>
            </a:r>
            <a:r>
              <a:rPr lang="en-US" sz="2400" dirty="0" smtClean="0"/>
              <a:t>, </a:t>
            </a:r>
            <a:r>
              <a:rPr lang="en-US" sz="2400" dirty="0" err="1" smtClean="0"/>
              <a:t>atau</a:t>
            </a:r>
            <a:r>
              <a:rPr lang="en-US" sz="2400" dirty="0" smtClean="0"/>
              <a:t> </a:t>
            </a:r>
            <a:r>
              <a:rPr lang="en-US" sz="2400" dirty="0" err="1" smtClean="0"/>
              <a:t>pandangan</a:t>
            </a:r>
            <a:r>
              <a:rPr lang="en-US" sz="2400" dirty="0" smtClean="0"/>
              <a:t> </a:t>
            </a:r>
            <a:r>
              <a:rPr lang="en-US" sz="2400" dirty="0" err="1" smtClean="0"/>
              <a:t>atas</a:t>
            </a:r>
            <a:r>
              <a:rPr lang="en-US" sz="2400" dirty="0" smtClean="0"/>
              <a:t> </a:t>
            </a:r>
            <a:r>
              <a:rPr lang="en-US" sz="2400" dirty="0" err="1" smtClean="0"/>
              <a:t>ciri</a:t>
            </a:r>
            <a:r>
              <a:rPr lang="en-US" sz="2400" dirty="0" smtClean="0"/>
              <a:t> yang </a:t>
            </a:r>
            <a:r>
              <a:rPr lang="en-US" sz="2400" dirty="0" err="1" smtClean="0"/>
              <a:t>menurunkan</a:t>
            </a:r>
            <a:r>
              <a:rPr lang="en-US" sz="2400" dirty="0" smtClean="0"/>
              <a:t> </a:t>
            </a:r>
            <a:r>
              <a:rPr lang="en-US" sz="2400" dirty="0" err="1" smtClean="0"/>
              <a:t>nilai</a:t>
            </a:r>
            <a:r>
              <a:rPr lang="en-US" sz="2400" dirty="0" smtClean="0"/>
              <a:t> </a:t>
            </a:r>
            <a:r>
              <a:rPr lang="en-US" sz="2400" dirty="0" err="1" smtClean="0"/>
              <a:t>seseorang</a:t>
            </a:r>
            <a:r>
              <a:rPr lang="en-US" sz="2400" dirty="0" smtClean="0"/>
              <a:t> di </a:t>
            </a:r>
            <a:r>
              <a:rPr lang="en-US" sz="2400" dirty="0" err="1" smtClean="0"/>
              <a:t>mata</a:t>
            </a:r>
            <a:r>
              <a:rPr lang="en-US" sz="2400" dirty="0" smtClean="0"/>
              <a:t> orang lain, </a:t>
            </a:r>
            <a:r>
              <a:rPr lang="en-US" sz="2400" dirty="0" err="1" smtClean="0"/>
              <a:t>baik</a:t>
            </a:r>
            <a:r>
              <a:rPr lang="en-US" sz="2400" dirty="0" smtClean="0"/>
              <a:t> yang </a:t>
            </a:r>
            <a:r>
              <a:rPr lang="en-US" sz="2400" dirty="0" err="1" smtClean="0"/>
              <a:t>berkaitan</a:t>
            </a:r>
            <a:r>
              <a:rPr lang="en-US" sz="2400" dirty="0" smtClean="0"/>
              <a:t> </a:t>
            </a:r>
            <a:r>
              <a:rPr lang="en-US" sz="2400" dirty="0" err="1" smtClean="0"/>
              <a:t>langsung</a:t>
            </a:r>
            <a:r>
              <a:rPr lang="en-US" sz="2400" dirty="0" smtClean="0"/>
              <a:t> </a:t>
            </a:r>
            <a:r>
              <a:rPr lang="en-US" sz="2400" dirty="0" err="1" smtClean="0"/>
              <a:t>seperti</a:t>
            </a:r>
            <a:r>
              <a:rPr lang="en-US" sz="2400" dirty="0" smtClean="0"/>
              <a:t> </a:t>
            </a:r>
            <a:r>
              <a:rPr lang="en-US" sz="2400" dirty="0" err="1" smtClean="0"/>
              <a:t>memiliki</a:t>
            </a:r>
            <a:r>
              <a:rPr lang="en-US" sz="2400" dirty="0" smtClean="0"/>
              <a:t> </a:t>
            </a:r>
            <a:r>
              <a:rPr lang="en-US" sz="2400" dirty="0" err="1" smtClean="0"/>
              <a:t>cacat</a:t>
            </a:r>
            <a:r>
              <a:rPr lang="en-US" sz="2400" dirty="0" smtClean="0"/>
              <a:t> </a:t>
            </a:r>
            <a:r>
              <a:rPr lang="en-US" sz="2400" dirty="0" err="1" smtClean="0"/>
              <a:t>fisik</a:t>
            </a:r>
            <a:r>
              <a:rPr lang="en-US" sz="2400" dirty="0" smtClean="0"/>
              <a:t>, </a:t>
            </a:r>
            <a:r>
              <a:rPr lang="en-US" sz="2400" dirty="0" err="1" smtClean="0"/>
              <a:t>atau</a:t>
            </a:r>
            <a:r>
              <a:rPr lang="en-US" sz="2400" dirty="0" smtClean="0"/>
              <a:t> </a:t>
            </a:r>
            <a:r>
              <a:rPr lang="en-US" sz="2400" dirty="0" err="1" smtClean="0"/>
              <a:t>bersifat</a:t>
            </a:r>
            <a:r>
              <a:rPr lang="en-US" sz="2400" dirty="0" smtClean="0"/>
              <a:t> </a:t>
            </a:r>
            <a:r>
              <a:rPr lang="en-US" sz="2400" dirty="0" err="1" smtClean="0"/>
              <a:t>involunter</a:t>
            </a:r>
            <a:r>
              <a:rPr lang="en-US" sz="2400" dirty="0" smtClean="0"/>
              <a:t> </a:t>
            </a:r>
            <a:r>
              <a:rPr lang="en-US" sz="2400" dirty="0" err="1" smtClean="0"/>
              <a:t>seperti</a:t>
            </a:r>
            <a:r>
              <a:rPr lang="en-US" sz="2400" dirty="0" smtClean="0"/>
              <a:t> </a:t>
            </a:r>
            <a:r>
              <a:rPr lang="en-US" sz="2400" dirty="0" err="1" smtClean="0"/>
              <a:t>menjadi</a:t>
            </a:r>
            <a:r>
              <a:rPr lang="en-US" sz="2400" dirty="0" smtClean="0"/>
              <a:t> </a:t>
            </a:r>
            <a:r>
              <a:rPr lang="en-US" sz="2400" dirty="0" err="1" smtClean="0"/>
              <a:t>penderita</a:t>
            </a:r>
            <a:r>
              <a:rPr lang="en-US" sz="2400" dirty="0" smtClean="0"/>
              <a:t> AIDS, </a:t>
            </a:r>
            <a:r>
              <a:rPr lang="en-US" sz="2400" dirty="0" err="1" smtClean="0"/>
              <a:t>atau</a:t>
            </a:r>
            <a:r>
              <a:rPr lang="en-US" sz="2400" dirty="0" smtClean="0"/>
              <a:t> </a:t>
            </a:r>
            <a:r>
              <a:rPr lang="en-US" sz="2400" dirty="0" err="1" smtClean="0"/>
              <a:t>kakak</a:t>
            </a:r>
            <a:r>
              <a:rPr lang="en-US" sz="2400" dirty="0" smtClean="0"/>
              <a:t> </a:t>
            </a:r>
            <a:r>
              <a:rPr lang="en-US" sz="2400" dirty="0" err="1" smtClean="0"/>
              <a:t>seorang</a:t>
            </a:r>
            <a:r>
              <a:rPr lang="en-US" sz="2400" dirty="0" smtClean="0"/>
              <a:t> </a:t>
            </a:r>
            <a:r>
              <a:rPr lang="en-US" sz="2400" dirty="0" err="1" smtClean="0"/>
              <a:t>pemerkosa</a:t>
            </a:r>
            <a:r>
              <a:rPr lang="en-US" sz="2400" dirty="0" smtClean="0"/>
              <a:t>.</a:t>
            </a:r>
            <a:endParaRPr lang="en-US" sz="2400" b="1" dirty="0" smtClean="0"/>
          </a:p>
        </p:txBody>
      </p:sp>
    </p:spTree>
    <p:extLst>
      <p:ext uri="{BB962C8B-B14F-4D97-AF65-F5344CB8AC3E}">
        <p14:creationId xmlns:p14="http://schemas.microsoft.com/office/powerpoint/2010/main" val="301506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an10104.JPG"/>
          <p:cNvPicPr>
            <a:picLocks noChangeAspect="1"/>
          </p:cNvPicPr>
          <p:nvPr/>
        </p:nvPicPr>
        <p:blipFill>
          <a:blip r:embed="rId3"/>
          <a:stretch>
            <a:fillRect/>
          </a:stretch>
        </p:blipFill>
        <p:spPr>
          <a:xfrm>
            <a:off x="500034" y="826067"/>
            <a:ext cx="8143932" cy="5746205"/>
          </a:xfrm>
          <a:prstGeom prst="rect">
            <a:avLst/>
          </a:prstGeom>
        </p:spPr>
      </p:pic>
      <p:sp>
        <p:nvSpPr>
          <p:cNvPr id="183298" name="Rectangle 3"/>
          <p:cNvSpPr>
            <a:spLocks noGrp="1" noChangeArrowheads="1"/>
          </p:cNvSpPr>
          <p:nvPr>
            <p:ph idx="1"/>
          </p:nvPr>
        </p:nvSpPr>
        <p:spPr>
          <a:xfrm>
            <a:off x="285720" y="142852"/>
            <a:ext cx="8229600" cy="665147"/>
          </a:xfrm>
        </p:spPr>
        <p:txBody>
          <a:bodyPr/>
          <a:lstStyle/>
          <a:p>
            <a:pPr eaLnBrk="1" hangingPunct="1">
              <a:buFontTx/>
              <a:buNone/>
            </a:pPr>
            <a:r>
              <a:rPr lang="en-US" b="1" dirty="0" err="1" smtClean="0">
                <a:solidFill>
                  <a:srgbClr val="CC0000"/>
                </a:solidFill>
              </a:rPr>
              <a:t>Residivisme</a:t>
            </a:r>
            <a:endParaRPr lang="en-US" b="1" dirty="0" smtClean="0">
              <a:solidFill>
                <a:srgbClr val="CC0000"/>
              </a:solidFill>
            </a:endParaRPr>
          </a:p>
          <a:p>
            <a:pPr eaLnBrk="1" hangingPunct="1">
              <a:buNone/>
            </a:pPr>
            <a:endParaRPr lang="en-US" sz="2400" dirty="0" smtClean="0"/>
          </a:p>
        </p:txBody>
      </p:sp>
    </p:spTree>
    <p:extLst>
      <p:ext uri="{BB962C8B-B14F-4D97-AF65-F5344CB8AC3E}">
        <p14:creationId xmlns:p14="http://schemas.microsoft.com/office/powerpoint/2010/main" val="32729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idx="1"/>
          </p:nvPr>
        </p:nvSpPr>
        <p:spPr>
          <a:xfrm>
            <a:off x="457200" y="620713"/>
            <a:ext cx="8229600" cy="5505450"/>
          </a:xfrm>
        </p:spPr>
        <p:txBody>
          <a:bodyPr/>
          <a:lstStyle/>
          <a:p>
            <a:pPr eaLnBrk="1" hangingPunct="1">
              <a:buFontTx/>
              <a:buNone/>
            </a:pPr>
            <a:r>
              <a:rPr lang="en-US" b="1" smtClean="0">
                <a:solidFill>
                  <a:srgbClr val="CC0000"/>
                </a:solidFill>
              </a:rPr>
              <a:t>Perubahan Hukum</a:t>
            </a:r>
          </a:p>
          <a:p>
            <a:pPr eaLnBrk="1" hangingPunct="1">
              <a:buFontTx/>
              <a:buNone/>
            </a:pPr>
            <a:r>
              <a:rPr lang="en-US" sz="2400" smtClean="0"/>
              <a:t>Penyimpangan, termasuk bentuk yang disebut dengan </a:t>
            </a:r>
            <a:r>
              <a:rPr lang="en-US" sz="2400" i="1" smtClean="0"/>
              <a:t>kejahatan</a:t>
            </a:r>
            <a:r>
              <a:rPr lang="en-US" sz="2400" smtClean="0"/>
              <a:t>, bersifat relatif dalam arti penyimpangan bervariasi antar satu kelompok dengan kelompok lain dalam masyarakat, dan juga bervariasi dari satu waktu ke waktu yang lain.</a:t>
            </a:r>
          </a:p>
          <a:p>
            <a:pPr eaLnBrk="1" hangingPunct="1">
              <a:buFontTx/>
              <a:buNone/>
            </a:pPr>
            <a:r>
              <a:rPr lang="en-US" b="1" smtClean="0">
                <a:solidFill>
                  <a:srgbClr val="CC0000"/>
                </a:solidFill>
              </a:rPr>
              <a:t>Medikalisasi Penyimpangan</a:t>
            </a:r>
          </a:p>
          <a:p>
            <a:pPr eaLnBrk="1" hangingPunct="1">
              <a:buFontTx/>
              <a:buNone/>
            </a:pPr>
            <a:r>
              <a:rPr lang="en-US" sz="2400" b="1" smtClean="0">
                <a:solidFill>
                  <a:srgbClr val="008000"/>
                </a:solidFill>
              </a:rPr>
              <a:t>Bukan Jiwa Maupun Penyakit?</a:t>
            </a:r>
          </a:p>
          <a:p>
            <a:pPr eaLnBrk="1" hangingPunct="1">
              <a:buFontTx/>
              <a:buNone/>
            </a:pPr>
            <a:r>
              <a:rPr lang="en-US" sz="2400" smtClean="0"/>
              <a:t>Melakukan </a:t>
            </a:r>
            <a:r>
              <a:rPr lang="en-US" sz="2400" i="1" smtClean="0"/>
              <a:t>medikalisasi </a:t>
            </a:r>
            <a:r>
              <a:rPr lang="en-US" sz="2400" smtClean="0"/>
              <a:t>terhadap suatu penyimpangan adalah menjadikannya sebagai suatu urusan medis, mengklasifikasikannya sebagai semacam penyakit yang seyogyanya dirawat dokter.</a:t>
            </a:r>
            <a:endParaRPr lang="en-US" sz="2400" i="1" smtClean="0"/>
          </a:p>
        </p:txBody>
      </p:sp>
    </p:spTree>
    <p:extLst>
      <p:ext uri="{BB962C8B-B14F-4D97-AF65-F5344CB8AC3E}">
        <p14:creationId xmlns:p14="http://schemas.microsoft.com/office/powerpoint/2010/main" val="11334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idx="1"/>
          </p:nvPr>
        </p:nvSpPr>
        <p:spPr>
          <a:xfrm>
            <a:off x="457200" y="1052513"/>
            <a:ext cx="8229600" cy="5073650"/>
          </a:xfrm>
        </p:spPr>
        <p:txBody>
          <a:bodyPr/>
          <a:lstStyle/>
          <a:p>
            <a:pPr eaLnBrk="1" hangingPunct="1">
              <a:buFontTx/>
              <a:buNone/>
            </a:pPr>
            <a:r>
              <a:rPr lang="en-US" b="1" smtClean="0">
                <a:solidFill>
                  <a:srgbClr val="CC0000"/>
                </a:solidFill>
              </a:rPr>
              <a:t>Medikalisasi Penyimpangan</a:t>
            </a:r>
          </a:p>
          <a:p>
            <a:pPr eaLnBrk="1" hangingPunct="1">
              <a:buFontTx/>
              <a:buNone/>
            </a:pPr>
            <a:r>
              <a:rPr lang="en-US" sz="2400" smtClean="0"/>
              <a:t>Sejak sekitar seratus tahun yang lalu—zaman Sigmund Freud—terdapat kecenderungan ke arah </a:t>
            </a:r>
            <a:r>
              <a:rPr lang="en-US" sz="2400" b="1" smtClean="0"/>
              <a:t>medikalisasi penyimpangan</a:t>
            </a:r>
            <a:r>
              <a:rPr lang="en-US" sz="2400" smtClean="0"/>
              <a:t>.</a:t>
            </a:r>
          </a:p>
          <a:p>
            <a:pPr eaLnBrk="1" hangingPunct="1">
              <a:buFontTx/>
              <a:buNone/>
            </a:pPr>
            <a:r>
              <a:rPr lang="en-US" sz="2400" smtClean="0"/>
              <a:t>Medikalisasi penyimpangan memandang segala bentuk penyimpangan sebagai simtom eksternal mengenai gangguan internal, konsekuensi dari pikiran yang bingung atau teraniaya.</a:t>
            </a:r>
          </a:p>
          <a:p>
            <a:pPr eaLnBrk="1" hangingPunct="1">
              <a:buFontTx/>
              <a:buNone/>
            </a:pPr>
            <a:r>
              <a:rPr lang="en-US" sz="2400" smtClean="0"/>
              <a:t>Namun Thomas Szasz berpendapat bahwa </a:t>
            </a:r>
            <a:r>
              <a:rPr lang="en-US" sz="2400" i="1" smtClean="0"/>
              <a:t>penyakit mental bukanlah bersifat ataupun dikategorikan sebagai penyakit. Penyakit jiwa hanyalah masalah perilaku</a:t>
            </a:r>
            <a:r>
              <a:rPr lang="en-US" sz="2400" smtClean="0"/>
              <a:t>.</a:t>
            </a:r>
          </a:p>
        </p:txBody>
      </p:sp>
    </p:spTree>
    <p:extLst>
      <p:ext uri="{BB962C8B-B14F-4D97-AF65-F5344CB8AC3E}">
        <p14:creationId xmlns:p14="http://schemas.microsoft.com/office/powerpoint/2010/main" val="128943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idx="1"/>
          </p:nvPr>
        </p:nvSpPr>
        <p:spPr>
          <a:xfrm>
            <a:off x="457200" y="990600"/>
            <a:ext cx="8229600" cy="5030788"/>
          </a:xfrm>
        </p:spPr>
        <p:txBody>
          <a:bodyPr/>
          <a:lstStyle/>
          <a:p>
            <a:pPr eaLnBrk="1" hangingPunct="1">
              <a:buFontTx/>
              <a:buNone/>
            </a:pPr>
            <a:r>
              <a:rPr lang="en-US" b="1" smtClean="0">
                <a:solidFill>
                  <a:srgbClr val="CC0000"/>
                </a:solidFill>
              </a:rPr>
              <a:t>Medikalisasi Penyimpangan</a:t>
            </a:r>
          </a:p>
          <a:p>
            <a:pPr eaLnBrk="1" hangingPunct="1">
              <a:buFontTx/>
              <a:buNone/>
            </a:pPr>
            <a:r>
              <a:rPr lang="en-US" sz="2400" smtClean="0"/>
              <a:t>Szasz menyimpulkan bahwa “penyakit jiwa” merupakan suatu mitos yang diselinapkan pada publik yang naif oleh suatu profesi medis yang menggunakan jargon pseudoilmiah agar dapat memperluas kawasan pengendaliannya dan memaksa orang yang tidak konform untuk menerima definisi masyarakat mengenai apa yang dikategorikan “normal”.</a:t>
            </a:r>
          </a:p>
          <a:p>
            <a:pPr eaLnBrk="1" hangingPunct="1">
              <a:buFontTx/>
              <a:buNone/>
            </a:pPr>
            <a:r>
              <a:rPr lang="en-US" sz="2400" i="1" smtClean="0"/>
              <a:t>Jawaban yang kita cari tergantung pada pengalaman spesifik orang dalam kehidupan, bukan pada penyakit dalam pikiran mereka.</a:t>
            </a:r>
          </a:p>
        </p:txBody>
      </p:sp>
    </p:spTree>
    <p:extLst>
      <p:ext uri="{BB962C8B-B14F-4D97-AF65-F5344CB8AC3E}">
        <p14:creationId xmlns:p14="http://schemas.microsoft.com/office/powerpoint/2010/main" val="420861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idx="1"/>
          </p:nvPr>
        </p:nvSpPr>
        <p:spPr>
          <a:xfrm>
            <a:off x="457200" y="785794"/>
            <a:ext cx="8229600" cy="1071570"/>
          </a:xfrm>
        </p:spPr>
        <p:txBody>
          <a:bodyPr/>
          <a:lstStyle/>
          <a:p>
            <a:pPr eaLnBrk="1" hangingPunct="1">
              <a:buFontTx/>
              <a:buNone/>
            </a:pPr>
            <a:r>
              <a:rPr lang="id-ID" b="1" dirty="0" smtClean="0">
                <a:solidFill>
                  <a:srgbClr val="CC0000"/>
                </a:solidFill>
              </a:rPr>
              <a:t>Keperluan akan Pendekatan yang Lebih Manusiawi</a:t>
            </a:r>
            <a:endParaRPr lang="en-US" b="1" dirty="0" smtClean="0">
              <a:solidFill>
                <a:srgbClr val="CC0000"/>
              </a:solidFill>
            </a:endParaRPr>
          </a:p>
        </p:txBody>
      </p:sp>
      <p:pic>
        <p:nvPicPr>
          <p:cNvPr id="3" name="Picture 2" descr="Scan10057.JPG"/>
          <p:cNvPicPr>
            <a:picLocks noChangeAspect="1"/>
          </p:cNvPicPr>
          <p:nvPr/>
        </p:nvPicPr>
        <p:blipFill>
          <a:blip r:embed="rId3" cstate="print"/>
          <a:stretch>
            <a:fillRect/>
          </a:stretch>
        </p:blipFill>
        <p:spPr>
          <a:xfrm>
            <a:off x="500034" y="1828773"/>
            <a:ext cx="3643338" cy="4663637"/>
          </a:xfrm>
          <a:prstGeom prst="rect">
            <a:avLst/>
          </a:prstGeom>
        </p:spPr>
      </p:pic>
      <p:sp>
        <p:nvSpPr>
          <p:cNvPr id="4" name="TextBox 3"/>
          <p:cNvSpPr txBox="1"/>
          <p:nvPr/>
        </p:nvSpPr>
        <p:spPr>
          <a:xfrm>
            <a:off x="4143372" y="2209800"/>
            <a:ext cx="4572032" cy="4247317"/>
          </a:xfrm>
          <a:prstGeom prst="rect">
            <a:avLst/>
          </a:prstGeom>
          <a:noFill/>
        </p:spPr>
        <p:txBody>
          <a:bodyPr wrap="square" rtlCol="0">
            <a:spAutoFit/>
          </a:bodyPr>
          <a:lstStyle/>
          <a:p>
            <a:r>
              <a:rPr lang="id-ID" i="1" dirty="0" smtClean="0"/>
              <a:t>Orang yang perilakunya melanggar norma sering kali disebut sakit jiwa. </a:t>
            </a:r>
            <a:r>
              <a:rPr lang="id-ID" i="1" dirty="0" err="1" smtClean="0"/>
              <a:t>“Kalau</a:t>
            </a:r>
            <a:r>
              <a:rPr lang="id-ID" i="1" dirty="0" smtClean="0"/>
              <a:t> tidak, mengapa mereka melakukan hal itu?” merupakan </a:t>
            </a:r>
            <a:r>
              <a:rPr lang="id-ID" i="1" dirty="0" err="1" smtClean="0"/>
              <a:t>suatu</a:t>
            </a:r>
            <a:r>
              <a:rPr lang="id-ID" i="1" dirty="0" smtClean="0"/>
              <a:t> tanggapan lazim terhadap perilaku menyimpang yang tidak kita pahami. Penyakit jiwa merupakan </a:t>
            </a:r>
            <a:r>
              <a:rPr lang="id-ID" i="1" dirty="0" err="1" smtClean="0"/>
              <a:t>suatu</a:t>
            </a:r>
            <a:r>
              <a:rPr lang="id-ID" i="1" dirty="0" smtClean="0"/>
              <a:t> label yang mengandung asumsi bahwa ada sesuatu yang salah </a:t>
            </a:r>
            <a:r>
              <a:rPr lang="id-ID" i="1" dirty="0" err="1" smtClean="0"/>
              <a:t>“di</a:t>
            </a:r>
            <a:r>
              <a:rPr lang="id-ID" i="1" dirty="0" smtClean="0"/>
              <a:t> dalam” orang yang </a:t>
            </a:r>
            <a:r>
              <a:rPr lang="id-ID" i="1" dirty="0" err="1" smtClean="0"/>
              <a:t>“menyebabkan</a:t>
            </a:r>
            <a:r>
              <a:rPr lang="id-ID" i="1" dirty="0" smtClean="0"/>
              <a:t>” perilaku mereka yang menyimpang. Kejutan mengenai laki</a:t>
            </a:r>
            <a:r>
              <a:rPr lang="en-US" i="1" dirty="0" smtClean="0"/>
              <a:t>a</a:t>
            </a:r>
            <a:r>
              <a:rPr lang="id-ID" i="1" dirty="0" smtClean="0"/>
              <a:t>-laki ini, yang mengubah nama sahnya menjadi </a:t>
            </a:r>
            <a:r>
              <a:rPr lang="id-ID" dirty="0" smtClean="0"/>
              <a:t>Scary Guy </a:t>
            </a:r>
            <a:r>
              <a:rPr lang="id-ID" i="1" dirty="0" smtClean="0"/>
              <a:t>(Laki-laki Menakutkan), adalah bahwa ia berbicara di sekolah-sekolah di seantero negara di mana ia mempromosikan penerimaan, kesadaran, cinta, dan pemahaman.</a:t>
            </a:r>
          </a:p>
        </p:txBody>
      </p:sp>
    </p:spTree>
    <p:extLst>
      <p:ext uri="{BB962C8B-B14F-4D97-AF65-F5344CB8AC3E}">
        <p14:creationId xmlns:p14="http://schemas.microsoft.com/office/powerpoint/2010/main" val="3278597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defRPr/>
            </a:pPr>
            <a:r>
              <a:rPr lang="en-US" sz="4000" smtClean="0"/>
              <a:t>Media Pembentukan Perilaku Menyimpang </a:t>
            </a:r>
          </a:p>
        </p:txBody>
      </p:sp>
      <p:sp>
        <p:nvSpPr>
          <p:cNvPr id="18435" name="Rectangle 3"/>
          <p:cNvSpPr>
            <a:spLocks noGrp="1" noChangeArrowheads="1"/>
          </p:cNvSpPr>
          <p:nvPr>
            <p:ph idx="1"/>
          </p:nvPr>
        </p:nvSpPr>
        <p:spPr>
          <a:xfrm>
            <a:off x="228600" y="1600200"/>
            <a:ext cx="8686800" cy="4525963"/>
          </a:xfrm>
        </p:spPr>
        <p:txBody>
          <a:bodyPr>
            <a:noAutofit/>
          </a:bodyPr>
          <a:lstStyle/>
          <a:p>
            <a:pPr eaLnBrk="1" hangingPunct="1">
              <a:lnSpc>
                <a:spcPct val="80000"/>
              </a:lnSpc>
              <a:buFont typeface="Wingdings" pitchFamily="2" charset="2"/>
              <a:buNone/>
              <a:defRPr/>
            </a:pPr>
            <a:r>
              <a:rPr lang="en-US" sz="1800" b="1" dirty="0"/>
              <a:t>M</a:t>
            </a:r>
            <a:r>
              <a:rPr lang="en-US" sz="1800" b="1" dirty="0" smtClean="0"/>
              <a:t>edia </a:t>
            </a:r>
            <a:r>
              <a:rPr lang="en-US" sz="1800" b="1" dirty="0" err="1" smtClean="0"/>
              <a:t>pembentukan</a:t>
            </a:r>
            <a:r>
              <a:rPr lang="en-US" sz="1800" b="1" dirty="0" smtClean="0"/>
              <a:t> </a:t>
            </a:r>
            <a:r>
              <a:rPr lang="en-US" sz="1800" b="1" dirty="0" err="1" smtClean="0"/>
              <a:t>perilaku</a:t>
            </a:r>
            <a:r>
              <a:rPr lang="en-US" sz="1800" b="1" dirty="0" smtClean="0"/>
              <a:t> </a:t>
            </a:r>
            <a:r>
              <a:rPr lang="en-US" sz="1800" b="1" dirty="0" err="1" smtClean="0"/>
              <a:t>menyimpang</a:t>
            </a:r>
            <a:r>
              <a:rPr lang="en-US" sz="1800" b="1" dirty="0" smtClean="0"/>
              <a:t> </a:t>
            </a:r>
            <a:r>
              <a:rPr lang="en-US" sz="1800" b="1" dirty="0" err="1" smtClean="0"/>
              <a:t>antara</a:t>
            </a:r>
            <a:r>
              <a:rPr lang="en-US" sz="1800" b="1" dirty="0" smtClean="0"/>
              <a:t> lain:</a:t>
            </a:r>
          </a:p>
          <a:p>
            <a:pPr eaLnBrk="1" hangingPunct="1">
              <a:lnSpc>
                <a:spcPct val="80000"/>
              </a:lnSpc>
              <a:buFont typeface="Wingdings" pitchFamily="2" charset="2"/>
              <a:buNone/>
              <a:defRPr/>
            </a:pPr>
            <a:r>
              <a:rPr lang="en-US" sz="1800" b="1" dirty="0" smtClean="0"/>
              <a:t>a. </a:t>
            </a:r>
            <a:r>
              <a:rPr lang="en-US" sz="1800" b="1" dirty="0" err="1" smtClean="0"/>
              <a:t>Keluarga</a:t>
            </a:r>
            <a:endParaRPr lang="en-US" sz="1800" dirty="0" smtClean="0"/>
          </a:p>
          <a:p>
            <a:pPr eaLnBrk="1" hangingPunct="1">
              <a:lnSpc>
                <a:spcPct val="80000"/>
              </a:lnSpc>
              <a:buFont typeface="Wingdings" pitchFamily="2" charset="2"/>
              <a:buNone/>
              <a:defRPr/>
            </a:pPr>
            <a:r>
              <a:rPr lang="en-US" sz="1800" dirty="0" err="1" smtClean="0"/>
              <a:t>Keluarga</a:t>
            </a:r>
            <a:r>
              <a:rPr lang="en-US" sz="1800" dirty="0" smtClean="0"/>
              <a:t> yang </a:t>
            </a:r>
            <a:r>
              <a:rPr lang="en-US" sz="1800" dirty="0" err="1" smtClean="0"/>
              <a:t>selalu</a:t>
            </a:r>
            <a:r>
              <a:rPr lang="en-US" sz="1800" dirty="0" smtClean="0"/>
              <a:t> </a:t>
            </a:r>
            <a:r>
              <a:rPr lang="en-US" sz="1800" dirty="0" err="1" smtClean="0"/>
              <a:t>bertengkar</a:t>
            </a:r>
            <a:r>
              <a:rPr lang="en-US" sz="1800" dirty="0" smtClean="0"/>
              <a:t> </a:t>
            </a:r>
            <a:r>
              <a:rPr lang="en-US" sz="1800" dirty="0" err="1" smtClean="0"/>
              <a:t>dan</a:t>
            </a:r>
            <a:r>
              <a:rPr lang="en-US" sz="1800" dirty="0" smtClean="0"/>
              <a:t> </a:t>
            </a:r>
            <a:r>
              <a:rPr lang="en-US" sz="1800" dirty="0" err="1" smtClean="0"/>
              <a:t>tidak</a:t>
            </a:r>
            <a:r>
              <a:rPr lang="en-US" sz="1800" dirty="0" smtClean="0"/>
              <a:t> </a:t>
            </a:r>
            <a:r>
              <a:rPr lang="en-US" sz="1800" dirty="0" err="1" smtClean="0"/>
              <a:t>harmonis</a:t>
            </a:r>
            <a:r>
              <a:rPr lang="en-US" sz="1800" dirty="0" smtClean="0"/>
              <a:t> </a:t>
            </a:r>
            <a:r>
              <a:rPr lang="en-US" sz="1800" dirty="0" err="1" smtClean="0"/>
              <a:t>menyebabkan</a:t>
            </a:r>
            <a:r>
              <a:rPr lang="en-US" sz="1800" dirty="0" smtClean="0"/>
              <a:t> </a:t>
            </a:r>
            <a:r>
              <a:rPr lang="en-US" sz="1800" dirty="0" err="1" smtClean="0"/>
              <a:t>keluarga</a:t>
            </a:r>
            <a:r>
              <a:rPr lang="en-US" sz="1800" dirty="0" smtClean="0"/>
              <a:t> </a:t>
            </a:r>
            <a:r>
              <a:rPr lang="en-US" sz="1800" dirty="0" err="1" smtClean="0"/>
              <a:t>gagal</a:t>
            </a:r>
            <a:r>
              <a:rPr lang="en-US" sz="1800" dirty="0" smtClean="0"/>
              <a:t> </a:t>
            </a:r>
            <a:r>
              <a:rPr lang="en-US" sz="1800" dirty="0" err="1" smtClean="0"/>
              <a:t>dalam</a:t>
            </a:r>
            <a:r>
              <a:rPr lang="en-US" sz="1800" dirty="0" smtClean="0"/>
              <a:t> </a:t>
            </a:r>
          </a:p>
          <a:p>
            <a:pPr eaLnBrk="1" hangingPunct="1">
              <a:lnSpc>
                <a:spcPct val="80000"/>
              </a:lnSpc>
              <a:buFont typeface="Wingdings" pitchFamily="2" charset="2"/>
              <a:buNone/>
              <a:defRPr/>
            </a:pPr>
            <a:r>
              <a:rPr lang="en-US" sz="1800" dirty="0" err="1" smtClean="0"/>
              <a:t>mensosialisasikan</a:t>
            </a:r>
            <a:r>
              <a:rPr lang="en-US" sz="1800" dirty="0" smtClean="0"/>
              <a:t> </a:t>
            </a:r>
            <a:r>
              <a:rPr lang="en-US" sz="1800" dirty="0" err="1" smtClean="0"/>
              <a:t>nilai-nilai</a:t>
            </a:r>
            <a:r>
              <a:rPr lang="en-US" sz="1800" dirty="0" smtClean="0"/>
              <a:t> yang </a:t>
            </a:r>
            <a:r>
              <a:rPr lang="en-US" sz="1800" dirty="0" err="1" smtClean="0"/>
              <a:t>baik</a:t>
            </a:r>
            <a:r>
              <a:rPr lang="en-US" sz="1800" dirty="0" smtClean="0"/>
              <a:t> </a:t>
            </a:r>
            <a:r>
              <a:rPr lang="en-US" sz="1800" dirty="0" err="1" smtClean="0"/>
              <a:t>kepada</a:t>
            </a:r>
            <a:r>
              <a:rPr lang="en-US" sz="1800" dirty="0" smtClean="0"/>
              <a:t> </a:t>
            </a:r>
            <a:r>
              <a:rPr lang="en-US" sz="1800" dirty="0" err="1" smtClean="0"/>
              <a:t>anak</a:t>
            </a:r>
            <a:r>
              <a:rPr lang="en-US" sz="1800" dirty="0" smtClean="0"/>
              <a:t>, </a:t>
            </a:r>
            <a:r>
              <a:rPr lang="en-US" sz="1800" dirty="0" err="1" smtClean="0"/>
              <a:t>sehingga</a:t>
            </a:r>
            <a:r>
              <a:rPr lang="en-US" sz="1800" dirty="0" smtClean="0"/>
              <a:t> </a:t>
            </a:r>
            <a:r>
              <a:rPr lang="en-US" sz="1800" dirty="0" err="1" smtClean="0"/>
              <a:t>pada</a:t>
            </a:r>
            <a:r>
              <a:rPr lang="en-US" sz="1800" dirty="0" smtClean="0"/>
              <a:t> </a:t>
            </a:r>
            <a:r>
              <a:rPr lang="en-US" sz="1800" dirty="0" err="1" smtClean="0"/>
              <a:t>anak</a:t>
            </a:r>
            <a:r>
              <a:rPr lang="en-US" sz="1800" dirty="0" smtClean="0"/>
              <a:t> </a:t>
            </a:r>
            <a:r>
              <a:rPr lang="en-US" sz="1800" dirty="0" err="1" smtClean="0"/>
              <a:t>dapat</a:t>
            </a:r>
            <a:r>
              <a:rPr lang="en-US" sz="1800" dirty="0" smtClean="0"/>
              <a:t> </a:t>
            </a:r>
            <a:r>
              <a:rPr lang="en-US" sz="1800" dirty="0" err="1" smtClean="0"/>
              <a:t>terbentuk</a:t>
            </a:r>
            <a:r>
              <a:rPr lang="en-US" sz="1800" dirty="0" smtClean="0"/>
              <a:t> </a:t>
            </a:r>
          </a:p>
          <a:p>
            <a:pPr eaLnBrk="1" hangingPunct="1">
              <a:lnSpc>
                <a:spcPct val="80000"/>
              </a:lnSpc>
              <a:buFont typeface="Wingdings" pitchFamily="2" charset="2"/>
              <a:buNone/>
              <a:defRPr/>
            </a:pPr>
            <a:r>
              <a:rPr lang="en-US" sz="1800" dirty="0" err="1" smtClean="0"/>
              <a:t>perilaku</a:t>
            </a:r>
            <a:r>
              <a:rPr lang="en-US" sz="1800" dirty="0" smtClean="0"/>
              <a:t> </a:t>
            </a:r>
            <a:r>
              <a:rPr lang="en-US" sz="1800" dirty="0" err="1" smtClean="0"/>
              <a:t>menyimpang</a:t>
            </a:r>
            <a:r>
              <a:rPr lang="en-US" sz="1800" dirty="0" smtClean="0"/>
              <a:t>. </a:t>
            </a:r>
            <a:endParaRPr lang="en-US" sz="1800" b="1" dirty="0" smtClean="0"/>
          </a:p>
          <a:p>
            <a:pPr eaLnBrk="1" hangingPunct="1">
              <a:lnSpc>
                <a:spcPct val="80000"/>
              </a:lnSpc>
              <a:buFont typeface="Wingdings" pitchFamily="2" charset="2"/>
              <a:buNone/>
              <a:defRPr/>
            </a:pPr>
            <a:r>
              <a:rPr lang="en-US" sz="1800" b="1" dirty="0" smtClean="0"/>
              <a:t>b. </a:t>
            </a:r>
            <a:r>
              <a:rPr lang="en-US" sz="1800" b="1" dirty="0" err="1" smtClean="0"/>
              <a:t>Kelompok</a:t>
            </a:r>
            <a:r>
              <a:rPr lang="en-US" sz="1800" b="1" dirty="0" smtClean="0"/>
              <a:t> </a:t>
            </a:r>
            <a:r>
              <a:rPr lang="en-US" sz="1800" b="1" dirty="0" err="1" smtClean="0"/>
              <a:t>bermain</a:t>
            </a:r>
            <a:endParaRPr lang="en-US" sz="1800" dirty="0" smtClean="0"/>
          </a:p>
          <a:p>
            <a:pPr eaLnBrk="1" hangingPunct="1">
              <a:lnSpc>
                <a:spcPct val="80000"/>
              </a:lnSpc>
              <a:buFont typeface="Wingdings" pitchFamily="2" charset="2"/>
              <a:buNone/>
              <a:defRPr/>
            </a:pPr>
            <a:r>
              <a:rPr lang="en-US" sz="1800" dirty="0" err="1" smtClean="0"/>
              <a:t>Kelompok</a:t>
            </a:r>
            <a:r>
              <a:rPr lang="en-US" sz="1800" dirty="0" smtClean="0"/>
              <a:t> </a:t>
            </a:r>
            <a:r>
              <a:rPr lang="en-US" sz="1800" dirty="0" err="1" smtClean="0"/>
              <a:t>bermain</a:t>
            </a:r>
            <a:r>
              <a:rPr lang="en-US" sz="1800" dirty="0" smtClean="0"/>
              <a:t> </a:t>
            </a:r>
            <a:r>
              <a:rPr lang="en-US" sz="1800" dirty="0" err="1" smtClean="0"/>
              <a:t>dapat</a:t>
            </a:r>
            <a:r>
              <a:rPr lang="en-US" sz="1800" dirty="0" smtClean="0"/>
              <a:t> </a:t>
            </a:r>
            <a:r>
              <a:rPr lang="en-US" sz="1800" dirty="0" err="1" smtClean="0"/>
              <a:t>memengaruhi</a:t>
            </a:r>
            <a:r>
              <a:rPr lang="en-US" sz="1800" dirty="0" smtClean="0"/>
              <a:t> </a:t>
            </a:r>
            <a:r>
              <a:rPr lang="en-US" sz="1800" dirty="0" err="1" smtClean="0"/>
              <a:t>terbentuknya</a:t>
            </a:r>
            <a:r>
              <a:rPr lang="en-US" sz="1800" dirty="0" smtClean="0"/>
              <a:t> </a:t>
            </a:r>
            <a:r>
              <a:rPr lang="en-US" sz="1800" dirty="0" err="1" smtClean="0"/>
              <a:t>kepribadian</a:t>
            </a:r>
            <a:r>
              <a:rPr lang="en-US" sz="1800" dirty="0" smtClean="0"/>
              <a:t> </a:t>
            </a:r>
            <a:r>
              <a:rPr lang="en-US" sz="1800" dirty="0" err="1" smtClean="0"/>
              <a:t>seseorang</a:t>
            </a:r>
            <a:r>
              <a:rPr lang="en-US" sz="1800" dirty="0" smtClean="0"/>
              <a:t>. </a:t>
            </a:r>
            <a:r>
              <a:rPr lang="en-US" sz="1800" dirty="0" err="1" smtClean="0"/>
              <a:t>Pergaulan</a:t>
            </a:r>
            <a:r>
              <a:rPr lang="en-US" sz="1800" dirty="0" smtClean="0"/>
              <a:t> </a:t>
            </a:r>
          </a:p>
          <a:p>
            <a:pPr eaLnBrk="1" hangingPunct="1">
              <a:lnSpc>
                <a:spcPct val="80000"/>
              </a:lnSpc>
              <a:buFont typeface="Wingdings" pitchFamily="2" charset="2"/>
              <a:buNone/>
              <a:defRPr/>
            </a:pPr>
            <a:r>
              <a:rPr lang="en-US" sz="1800" dirty="0" err="1" smtClean="0"/>
              <a:t>dengan</a:t>
            </a:r>
            <a:r>
              <a:rPr lang="en-US" sz="1800" dirty="0" smtClean="0"/>
              <a:t> </a:t>
            </a:r>
            <a:r>
              <a:rPr lang="en-US" sz="1800" dirty="0" err="1" smtClean="0"/>
              <a:t>anak</a:t>
            </a:r>
            <a:r>
              <a:rPr lang="en-US" sz="1800" dirty="0" smtClean="0"/>
              <a:t> yang </a:t>
            </a:r>
            <a:r>
              <a:rPr lang="en-US" sz="1800" dirty="0" err="1" smtClean="0"/>
              <a:t>suka</a:t>
            </a:r>
            <a:r>
              <a:rPr lang="en-US" sz="1800" dirty="0" smtClean="0"/>
              <a:t> </a:t>
            </a:r>
            <a:r>
              <a:rPr lang="en-US" sz="1800" dirty="0" err="1" smtClean="0"/>
              <a:t>membolos</a:t>
            </a:r>
            <a:r>
              <a:rPr lang="en-US" sz="1800" dirty="0" smtClean="0"/>
              <a:t> </a:t>
            </a:r>
            <a:r>
              <a:rPr lang="en-US" sz="1800" dirty="0" err="1" smtClean="0"/>
              <a:t>dan</a:t>
            </a:r>
            <a:r>
              <a:rPr lang="en-US" sz="1800" dirty="0" smtClean="0"/>
              <a:t> </a:t>
            </a:r>
            <a:r>
              <a:rPr lang="en-US" sz="1800" dirty="0" err="1" smtClean="0"/>
              <a:t>membuat</a:t>
            </a:r>
            <a:r>
              <a:rPr lang="en-US" sz="1800" dirty="0" smtClean="0"/>
              <a:t> </a:t>
            </a:r>
            <a:r>
              <a:rPr lang="en-US" sz="1800" dirty="0" err="1" smtClean="0"/>
              <a:t>keonaran</a:t>
            </a:r>
            <a:r>
              <a:rPr lang="en-US" sz="1800" dirty="0" smtClean="0"/>
              <a:t> </a:t>
            </a:r>
            <a:r>
              <a:rPr lang="en-US" sz="1800" dirty="0" err="1" smtClean="0"/>
              <a:t>akan</a:t>
            </a:r>
            <a:r>
              <a:rPr lang="en-US" sz="1800" dirty="0" smtClean="0"/>
              <a:t> </a:t>
            </a:r>
            <a:r>
              <a:rPr lang="en-US" sz="1800" dirty="0" err="1" smtClean="0"/>
              <a:t>berpengaruh</a:t>
            </a:r>
            <a:r>
              <a:rPr lang="en-US" sz="1800" dirty="0" smtClean="0"/>
              <a:t> </a:t>
            </a:r>
            <a:r>
              <a:rPr lang="en-US" sz="1800" dirty="0" err="1" smtClean="0"/>
              <a:t>terhadap</a:t>
            </a:r>
            <a:r>
              <a:rPr lang="en-US" sz="1800" dirty="0" smtClean="0"/>
              <a:t> </a:t>
            </a:r>
          </a:p>
          <a:p>
            <a:pPr eaLnBrk="1" hangingPunct="1">
              <a:lnSpc>
                <a:spcPct val="80000"/>
              </a:lnSpc>
              <a:buFont typeface="Wingdings" pitchFamily="2" charset="2"/>
              <a:buNone/>
              <a:defRPr/>
            </a:pPr>
            <a:r>
              <a:rPr lang="en-US" sz="1800" dirty="0" err="1" smtClean="0"/>
              <a:t>Teman</a:t>
            </a:r>
            <a:r>
              <a:rPr lang="en-US" sz="1800" dirty="0" smtClean="0"/>
              <a:t> </a:t>
            </a:r>
            <a:r>
              <a:rPr lang="en-US" sz="1800" dirty="0" err="1" smtClean="0"/>
              <a:t>lainnya</a:t>
            </a:r>
            <a:r>
              <a:rPr lang="en-US" sz="1800" dirty="0" smtClean="0"/>
              <a:t>.</a:t>
            </a:r>
            <a:endParaRPr lang="en-US" sz="1800" b="1" dirty="0" smtClean="0"/>
          </a:p>
          <a:p>
            <a:pPr eaLnBrk="1" hangingPunct="1">
              <a:lnSpc>
                <a:spcPct val="80000"/>
              </a:lnSpc>
              <a:buFont typeface="Wingdings" pitchFamily="2" charset="2"/>
              <a:buNone/>
              <a:defRPr/>
            </a:pPr>
            <a:r>
              <a:rPr lang="en-US" sz="1800" b="1" dirty="0" smtClean="0"/>
              <a:t>c. Media </a:t>
            </a:r>
            <a:r>
              <a:rPr lang="en-US" sz="1800" b="1" dirty="0" err="1" smtClean="0"/>
              <a:t>massa</a:t>
            </a:r>
            <a:endParaRPr lang="en-US" sz="1800" dirty="0" smtClean="0"/>
          </a:p>
          <a:p>
            <a:pPr eaLnBrk="1" hangingPunct="1">
              <a:lnSpc>
                <a:spcPct val="80000"/>
              </a:lnSpc>
              <a:buFont typeface="Wingdings" pitchFamily="2" charset="2"/>
              <a:buNone/>
              <a:defRPr/>
            </a:pPr>
            <a:r>
              <a:rPr lang="en-US" sz="1800" dirty="0" smtClean="0"/>
              <a:t>Media </a:t>
            </a:r>
            <a:r>
              <a:rPr lang="en-US" sz="1800" dirty="0" err="1" smtClean="0"/>
              <a:t>massa</a:t>
            </a:r>
            <a:r>
              <a:rPr lang="en-US" sz="1800" dirty="0" smtClean="0"/>
              <a:t> </a:t>
            </a:r>
            <a:r>
              <a:rPr lang="en-US" sz="1800" dirty="0" err="1" smtClean="0"/>
              <a:t>merupakan</a:t>
            </a:r>
            <a:r>
              <a:rPr lang="en-US" sz="1800" dirty="0" smtClean="0"/>
              <a:t> media </a:t>
            </a:r>
            <a:r>
              <a:rPr lang="en-US" sz="1800" dirty="0" err="1" smtClean="0"/>
              <a:t>sosialisasi</a:t>
            </a:r>
            <a:r>
              <a:rPr lang="en-US" sz="1800" dirty="0" smtClean="0"/>
              <a:t> yang </a:t>
            </a:r>
            <a:r>
              <a:rPr lang="en-US" sz="1800" dirty="0" err="1" smtClean="0"/>
              <a:t>dapat</a:t>
            </a:r>
            <a:r>
              <a:rPr lang="en-US" sz="1800" dirty="0" smtClean="0"/>
              <a:t> </a:t>
            </a:r>
            <a:r>
              <a:rPr lang="en-US" sz="1800" dirty="0" err="1" smtClean="0"/>
              <a:t>memengaruhi</a:t>
            </a:r>
            <a:r>
              <a:rPr lang="en-US" sz="1800" dirty="0" smtClean="0"/>
              <a:t> </a:t>
            </a:r>
            <a:r>
              <a:rPr lang="en-US" sz="1800" dirty="0" err="1" smtClean="0"/>
              <a:t>kepribadian</a:t>
            </a:r>
            <a:r>
              <a:rPr lang="en-US" sz="1800" dirty="0" smtClean="0"/>
              <a:t> </a:t>
            </a:r>
          </a:p>
          <a:p>
            <a:pPr eaLnBrk="1" hangingPunct="1">
              <a:lnSpc>
                <a:spcPct val="80000"/>
              </a:lnSpc>
              <a:buFont typeface="Wingdings" pitchFamily="2" charset="2"/>
              <a:buNone/>
              <a:defRPr/>
            </a:pPr>
            <a:r>
              <a:rPr lang="en-US" sz="1800" dirty="0" err="1" smtClean="0"/>
              <a:t>seseorang</a:t>
            </a:r>
            <a:r>
              <a:rPr lang="en-US" sz="1800" dirty="0" smtClean="0"/>
              <a:t>. </a:t>
            </a:r>
            <a:r>
              <a:rPr lang="en-US" sz="1800" dirty="0" err="1" smtClean="0"/>
              <a:t>Banyak</a:t>
            </a:r>
            <a:r>
              <a:rPr lang="en-US" sz="1800" dirty="0" smtClean="0"/>
              <a:t> </a:t>
            </a:r>
            <a:r>
              <a:rPr lang="en-US" sz="1800" dirty="0" err="1" smtClean="0"/>
              <a:t>pelaku</a:t>
            </a:r>
            <a:r>
              <a:rPr lang="en-US" sz="1800" dirty="0" smtClean="0"/>
              <a:t> </a:t>
            </a:r>
            <a:r>
              <a:rPr lang="en-US" sz="1800" dirty="0" err="1" smtClean="0"/>
              <a:t>menyimpang</a:t>
            </a:r>
            <a:r>
              <a:rPr lang="en-US" sz="1800" dirty="0" smtClean="0"/>
              <a:t> yang </a:t>
            </a:r>
            <a:r>
              <a:rPr lang="en-US" sz="1800" dirty="0" err="1" smtClean="0"/>
              <a:t>disebabkan</a:t>
            </a:r>
            <a:r>
              <a:rPr lang="en-US" sz="1800" dirty="0" smtClean="0"/>
              <a:t> </a:t>
            </a:r>
            <a:r>
              <a:rPr lang="en-US" sz="1800" dirty="0" err="1" smtClean="0"/>
              <a:t>karena</a:t>
            </a:r>
            <a:r>
              <a:rPr lang="en-US" sz="1800" dirty="0" smtClean="0"/>
              <a:t> </a:t>
            </a:r>
            <a:r>
              <a:rPr lang="en-US" sz="1800" dirty="0" err="1" smtClean="0"/>
              <a:t>pengaruh</a:t>
            </a:r>
            <a:r>
              <a:rPr lang="en-US" sz="1800" dirty="0" smtClean="0"/>
              <a:t> media </a:t>
            </a:r>
          </a:p>
          <a:p>
            <a:pPr eaLnBrk="1" hangingPunct="1">
              <a:lnSpc>
                <a:spcPct val="80000"/>
              </a:lnSpc>
              <a:buFont typeface="Wingdings" pitchFamily="2" charset="2"/>
              <a:buNone/>
              <a:defRPr/>
            </a:pPr>
            <a:r>
              <a:rPr lang="en-US" sz="1800" dirty="0" err="1" smtClean="0"/>
              <a:t>massa</a:t>
            </a:r>
            <a:r>
              <a:rPr lang="en-US" sz="1800" dirty="0" smtClean="0"/>
              <a:t>, </a:t>
            </a:r>
            <a:r>
              <a:rPr lang="en-US" sz="1800" dirty="0" err="1" smtClean="0"/>
              <a:t>baik</a:t>
            </a:r>
            <a:r>
              <a:rPr lang="en-US" sz="1800" dirty="0" smtClean="0"/>
              <a:t> </a:t>
            </a:r>
            <a:r>
              <a:rPr lang="en-US" sz="1800" dirty="0" err="1" smtClean="0"/>
              <a:t>dari</a:t>
            </a:r>
            <a:r>
              <a:rPr lang="en-US" sz="1800" dirty="0" smtClean="0"/>
              <a:t> </a:t>
            </a:r>
            <a:r>
              <a:rPr lang="en-US" sz="1800" dirty="0" err="1" smtClean="0"/>
              <a:t>bacaan</a:t>
            </a:r>
            <a:r>
              <a:rPr lang="en-US" sz="1800" dirty="0" smtClean="0"/>
              <a:t> </a:t>
            </a:r>
            <a:r>
              <a:rPr lang="en-US" sz="1800" dirty="0" err="1" smtClean="0"/>
              <a:t>maupun</a:t>
            </a:r>
            <a:r>
              <a:rPr lang="en-US" sz="1800" dirty="0" smtClean="0"/>
              <a:t> </a:t>
            </a:r>
            <a:r>
              <a:rPr lang="en-US" sz="1800" dirty="0" err="1" smtClean="0"/>
              <a:t>dari</a:t>
            </a:r>
            <a:r>
              <a:rPr lang="en-US" sz="1800" dirty="0" smtClean="0"/>
              <a:t> </a:t>
            </a:r>
            <a:r>
              <a:rPr lang="en-US" sz="1800" dirty="0" err="1" smtClean="0"/>
              <a:t>tayangan</a:t>
            </a:r>
            <a:r>
              <a:rPr lang="en-US" sz="1800" dirty="0" smtClean="0"/>
              <a:t> media </a:t>
            </a:r>
            <a:r>
              <a:rPr lang="en-US" sz="1800" dirty="0" err="1" smtClean="0"/>
              <a:t>elektronik</a:t>
            </a:r>
            <a:r>
              <a:rPr lang="en-US" sz="1800" dirty="0" smtClean="0"/>
              <a:t>.</a:t>
            </a:r>
            <a:endParaRPr lang="en-US" sz="1800" b="1" dirty="0" smtClean="0"/>
          </a:p>
          <a:p>
            <a:pPr eaLnBrk="1" hangingPunct="1">
              <a:lnSpc>
                <a:spcPct val="80000"/>
              </a:lnSpc>
              <a:buFont typeface="Wingdings" pitchFamily="2" charset="2"/>
              <a:buNone/>
              <a:defRPr/>
            </a:pPr>
            <a:r>
              <a:rPr lang="en-US" sz="1800" b="1" dirty="0" smtClean="0"/>
              <a:t>d. </a:t>
            </a:r>
            <a:r>
              <a:rPr lang="en-US" sz="1800" b="1" dirty="0" err="1" smtClean="0"/>
              <a:t>Lingkungan</a:t>
            </a:r>
            <a:r>
              <a:rPr lang="en-US" sz="1800" b="1" dirty="0" smtClean="0"/>
              <a:t> </a:t>
            </a:r>
            <a:r>
              <a:rPr lang="en-US" sz="1800" b="1" dirty="0" err="1" smtClean="0"/>
              <a:t>tempat</a:t>
            </a:r>
            <a:r>
              <a:rPr lang="en-US" sz="1800" b="1" dirty="0" smtClean="0"/>
              <a:t> </a:t>
            </a:r>
            <a:r>
              <a:rPr lang="en-US" sz="1800" b="1" dirty="0" err="1" smtClean="0"/>
              <a:t>tinggal</a:t>
            </a:r>
            <a:endParaRPr lang="en-US" sz="1800" dirty="0" smtClean="0"/>
          </a:p>
          <a:p>
            <a:pPr eaLnBrk="1" hangingPunct="1">
              <a:lnSpc>
                <a:spcPct val="80000"/>
              </a:lnSpc>
              <a:buFont typeface="Wingdings" pitchFamily="2" charset="2"/>
              <a:buNone/>
              <a:defRPr/>
            </a:pPr>
            <a:r>
              <a:rPr lang="en-US" sz="1800" dirty="0" err="1" smtClean="0"/>
              <a:t>Seorang</a:t>
            </a:r>
            <a:r>
              <a:rPr lang="en-US" sz="1800" dirty="0" smtClean="0"/>
              <a:t> </a:t>
            </a:r>
            <a:r>
              <a:rPr lang="en-US" sz="1800" dirty="0" err="1" smtClean="0"/>
              <a:t>individu</a:t>
            </a:r>
            <a:r>
              <a:rPr lang="en-US" sz="1800" dirty="0" smtClean="0"/>
              <a:t> yang </a:t>
            </a:r>
            <a:r>
              <a:rPr lang="en-US" sz="1800" dirty="0" err="1" smtClean="0"/>
              <a:t>tinggal</a:t>
            </a:r>
            <a:r>
              <a:rPr lang="en-US" sz="1800" dirty="0" smtClean="0"/>
              <a:t> di </a:t>
            </a:r>
            <a:r>
              <a:rPr lang="en-US" sz="1800" dirty="0" err="1" smtClean="0"/>
              <a:t>lingkungan</a:t>
            </a:r>
            <a:r>
              <a:rPr lang="en-US" sz="1800" dirty="0" smtClean="0"/>
              <a:t> </a:t>
            </a:r>
            <a:r>
              <a:rPr lang="en-US" sz="1800" dirty="0" err="1" smtClean="0"/>
              <a:t>kumuh</a:t>
            </a:r>
            <a:r>
              <a:rPr lang="en-US" sz="1800" dirty="0" smtClean="0"/>
              <a:t> </a:t>
            </a:r>
            <a:r>
              <a:rPr lang="en-US" sz="1800" dirty="0" err="1" smtClean="0"/>
              <a:t>dengan</a:t>
            </a:r>
            <a:r>
              <a:rPr lang="en-US" sz="1800" dirty="0" smtClean="0"/>
              <a:t> </a:t>
            </a:r>
            <a:r>
              <a:rPr lang="en-US" sz="1800" dirty="0" err="1" smtClean="0"/>
              <a:t>berbagai</a:t>
            </a:r>
            <a:r>
              <a:rPr lang="en-US" sz="1800" dirty="0" smtClean="0"/>
              <a:t> </a:t>
            </a:r>
            <a:r>
              <a:rPr lang="en-US" sz="1800" dirty="0" err="1" smtClean="0"/>
              <a:t>bentuk</a:t>
            </a:r>
            <a:r>
              <a:rPr lang="en-US" sz="1800" dirty="0" smtClean="0"/>
              <a:t> </a:t>
            </a:r>
            <a:r>
              <a:rPr lang="en-US" sz="1800" dirty="0" err="1" smtClean="0"/>
              <a:t>perilaku</a:t>
            </a:r>
            <a:r>
              <a:rPr lang="en-US" sz="1800" dirty="0" smtClean="0"/>
              <a:t> </a:t>
            </a:r>
          </a:p>
          <a:p>
            <a:pPr eaLnBrk="1" hangingPunct="1">
              <a:lnSpc>
                <a:spcPct val="80000"/>
              </a:lnSpc>
              <a:buFont typeface="Wingdings" pitchFamily="2" charset="2"/>
              <a:buNone/>
              <a:defRPr/>
            </a:pPr>
            <a:r>
              <a:rPr lang="en-US" sz="1800" dirty="0" err="1" smtClean="0"/>
              <a:t>menyimpang</a:t>
            </a:r>
            <a:r>
              <a:rPr lang="en-US" sz="1800" dirty="0" smtClean="0"/>
              <a:t> </a:t>
            </a:r>
            <a:r>
              <a:rPr lang="en-US" sz="1800" dirty="0" err="1" smtClean="0"/>
              <a:t>ada</a:t>
            </a:r>
            <a:r>
              <a:rPr lang="en-US" sz="1800" dirty="0" smtClean="0"/>
              <a:t> </a:t>
            </a:r>
            <a:r>
              <a:rPr lang="en-US" sz="1800" dirty="0" err="1" smtClean="0"/>
              <a:t>dan</a:t>
            </a:r>
            <a:r>
              <a:rPr lang="en-US" sz="1800" dirty="0" smtClean="0"/>
              <a:t> </a:t>
            </a:r>
            <a:r>
              <a:rPr lang="en-US" sz="1800" dirty="0" err="1" smtClean="0"/>
              <a:t>terjadi</a:t>
            </a:r>
            <a:r>
              <a:rPr lang="en-US" sz="1800" dirty="0" smtClean="0"/>
              <a:t> di </a:t>
            </a:r>
            <a:r>
              <a:rPr lang="en-US" sz="1800" dirty="0" err="1" smtClean="0"/>
              <a:t>sekitarnya</a:t>
            </a:r>
            <a:r>
              <a:rPr lang="en-US" sz="1800" dirty="0" smtClean="0"/>
              <a:t> </a:t>
            </a:r>
            <a:r>
              <a:rPr lang="en-US" sz="1800" dirty="0" err="1" smtClean="0"/>
              <a:t>menyebabkan</a:t>
            </a:r>
            <a:r>
              <a:rPr lang="en-US" sz="1800" dirty="0" smtClean="0"/>
              <a:t> </a:t>
            </a:r>
            <a:r>
              <a:rPr lang="en-US" sz="1800" dirty="0" err="1" smtClean="0"/>
              <a:t>ia</a:t>
            </a:r>
            <a:r>
              <a:rPr lang="en-US" sz="1800" dirty="0" smtClean="0"/>
              <a:t> </a:t>
            </a:r>
            <a:r>
              <a:rPr lang="en-US" sz="1800" dirty="0" err="1" smtClean="0"/>
              <a:t>akan</a:t>
            </a:r>
            <a:r>
              <a:rPr lang="en-US" sz="1800" dirty="0" smtClean="0"/>
              <a:t> </a:t>
            </a:r>
            <a:r>
              <a:rPr lang="en-US" sz="1800" dirty="0" err="1" smtClean="0"/>
              <a:t>tumbuh</a:t>
            </a:r>
            <a:r>
              <a:rPr lang="en-US" sz="1800" dirty="0" smtClean="0"/>
              <a:t> </a:t>
            </a:r>
            <a:r>
              <a:rPr lang="en-US" sz="1800" dirty="0" err="1" smtClean="0"/>
              <a:t>menjadi</a:t>
            </a:r>
            <a:r>
              <a:rPr lang="en-US" sz="1800" dirty="0" smtClean="0"/>
              <a:t> orang </a:t>
            </a:r>
          </a:p>
          <a:p>
            <a:pPr eaLnBrk="1" hangingPunct="1">
              <a:lnSpc>
                <a:spcPct val="80000"/>
              </a:lnSpc>
              <a:buFont typeface="Wingdings" pitchFamily="2" charset="2"/>
              <a:buNone/>
              <a:defRPr/>
            </a:pPr>
            <a:r>
              <a:rPr lang="en-US" sz="1800" dirty="0" smtClean="0"/>
              <a:t>yang </a:t>
            </a:r>
            <a:r>
              <a:rPr lang="en-US" sz="1800" dirty="0" err="1" smtClean="0"/>
              <a:t>berkepribadian</a:t>
            </a:r>
            <a:r>
              <a:rPr lang="en-US" sz="1800" dirty="0" smtClean="0"/>
              <a:t> </a:t>
            </a:r>
            <a:r>
              <a:rPr lang="en-US" sz="1800" dirty="0" err="1" smtClean="0"/>
              <a:t>menyimpang</a:t>
            </a:r>
            <a:r>
              <a:rPr lang="en-US" sz="1800" dirty="0" smtClean="0"/>
              <a:t>.</a:t>
            </a:r>
          </a:p>
        </p:txBody>
      </p:sp>
    </p:spTree>
    <p:extLst>
      <p:ext uri="{BB962C8B-B14F-4D97-AF65-F5344CB8AC3E}">
        <p14:creationId xmlns:p14="http://schemas.microsoft.com/office/powerpoint/2010/main" val="271924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4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4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18434"/>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18435">
                                            <p:txEl>
                                              <p:pRg st="0" end="0"/>
                                            </p:txEl>
                                          </p:spTgt>
                                        </p:tgtEl>
                                        <p:attrNameLst>
                                          <p:attrName>style.visibility</p:attrName>
                                        </p:attrNameLst>
                                      </p:cBhvr>
                                      <p:to>
                                        <p:strVal val="visible"/>
                                      </p:to>
                                    </p:set>
                                    <p:anim calcmode="lin" valueType="num">
                                      <p:cBhvr>
                                        <p:cTn id="1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8435">
                                            <p:txEl>
                                              <p:pRg st="1" end="1"/>
                                            </p:txEl>
                                          </p:spTgt>
                                        </p:tgtEl>
                                        <p:attrNameLst>
                                          <p:attrName>style.visibility</p:attrName>
                                        </p:attrNameLst>
                                      </p:cBhvr>
                                      <p:to>
                                        <p:strVal val="visible"/>
                                      </p:to>
                                    </p:set>
                                    <p:anim calcmode="lin" valueType="num">
                                      <p:cBhvr>
                                        <p:cTn id="23"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8435">
                                            <p:txEl>
                                              <p:pRg st="2" end="2"/>
                                            </p:txEl>
                                          </p:spTgt>
                                        </p:tgtEl>
                                        <p:attrNameLst>
                                          <p:attrName>style.visibility</p:attrName>
                                        </p:attrNameLst>
                                      </p:cBhvr>
                                      <p:to>
                                        <p:strVal val="visible"/>
                                      </p:to>
                                    </p:set>
                                    <p:anim calcmode="lin" valueType="num">
                                      <p:cBhvr>
                                        <p:cTn id="29"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8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8435">
                                            <p:txEl>
                                              <p:pRg st="3" end="3"/>
                                            </p:txEl>
                                          </p:spTgt>
                                        </p:tgtEl>
                                        <p:attrNameLst>
                                          <p:attrName>style.visibility</p:attrName>
                                        </p:attrNameLst>
                                      </p:cBhvr>
                                      <p:to>
                                        <p:strVal val="visible"/>
                                      </p:to>
                                    </p:set>
                                    <p:anim calcmode="lin" valueType="num">
                                      <p:cBhvr>
                                        <p:cTn id="35"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843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8435">
                                            <p:txEl>
                                              <p:pRg st="4" end="4"/>
                                            </p:txEl>
                                          </p:spTgt>
                                        </p:tgtEl>
                                        <p:attrNameLst>
                                          <p:attrName>style.visibility</p:attrName>
                                        </p:attrNameLst>
                                      </p:cBhvr>
                                      <p:to>
                                        <p:strVal val="visible"/>
                                      </p:to>
                                    </p:set>
                                    <p:anim calcmode="lin" valueType="num">
                                      <p:cBhvr>
                                        <p:cTn id="41" dur="500" fill="hold"/>
                                        <p:tgtEl>
                                          <p:spTgt spid="1843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843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8435">
                                            <p:txEl>
                                              <p:pRg st="5" end="5"/>
                                            </p:txEl>
                                          </p:spTgt>
                                        </p:tgtEl>
                                        <p:attrNameLst>
                                          <p:attrName>style.visibility</p:attrName>
                                        </p:attrNameLst>
                                      </p:cBhvr>
                                      <p:to>
                                        <p:strVal val="visible"/>
                                      </p:to>
                                    </p:set>
                                    <p:anim calcmode="lin" valueType="num">
                                      <p:cBhvr>
                                        <p:cTn id="47" dur="5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843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8435">
                                            <p:txEl>
                                              <p:pRg st="6" end="6"/>
                                            </p:txEl>
                                          </p:spTgt>
                                        </p:tgtEl>
                                        <p:attrNameLst>
                                          <p:attrName>style.visibility</p:attrName>
                                        </p:attrNameLst>
                                      </p:cBhvr>
                                      <p:to>
                                        <p:strVal val="visible"/>
                                      </p:to>
                                    </p:set>
                                    <p:anim calcmode="lin" valueType="num">
                                      <p:cBhvr>
                                        <p:cTn id="53" dur="5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1843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8435">
                                            <p:txEl>
                                              <p:pRg st="7" end="7"/>
                                            </p:txEl>
                                          </p:spTgt>
                                        </p:tgtEl>
                                        <p:attrNameLst>
                                          <p:attrName>style.visibility</p:attrName>
                                        </p:attrNameLst>
                                      </p:cBhvr>
                                      <p:to>
                                        <p:strVal val="visible"/>
                                      </p:to>
                                    </p:set>
                                    <p:anim calcmode="lin" valueType="num">
                                      <p:cBhvr>
                                        <p:cTn id="59" dur="500" fill="hold"/>
                                        <p:tgtEl>
                                          <p:spTgt spid="18435">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1843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8435">
                                            <p:txEl>
                                              <p:pRg st="8" end="8"/>
                                            </p:txEl>
                                          </p:spTgt>
                                        </p:tgtEl>
                                        <p:attrNameLst>
                                          <p:attrName>style.visibility</p:attrName>
                                        </p:attrNameLst>
                                      </p:cBhvr>
                                      <p:to>
                                        <p:strVal val="visible"/>
                                      </p:to>
                                    </p:set>
                                    <p:anim calcmode="lin" valueType="num">
                                      <p:cBhvr>
                                        <p:cTn id="65" dur="500" fill="hold"/>
                                        <p:tgtEl>
                                          <p:spTgt spid="18435">
                                            <p:txEl>
                                              <p:pRg st="8" end="8"/>
                                            </p:txEl>
                                          </p:spTgt>
                                        </p:tgtEl>
                                        <p:attrNameLst>
                                          <p:attrName>ppt_w</p:attrName>
                                        </p:attrNameLst>
                                      </p:cBhvr>
                                      <p:tavLst>
                                        <p:tav tm="0">
                                          <p:val>
                                            <p:fltVal val="0"/>
                                          </p:val>
                                        </p:tav>
                                        <p:tav tm="100000">
                                          <p:val>
                                            <p:strVal val="#ppt_w"/>
                                          </p:val>
                                        </p:tav>
                                      </p:tavLst>
                                    </p:anim>
                                    <p:anim calcmode="lin" valueType="num">
                                      <p:cBhvr>
                                        <p:cTn id="66" dur="500" fill="hold"/>
                                        <p:tgtEl>
                                          <p:spTgt spid="18435">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8435">
                                            <p:txEl>
                                              <p:pRg st="9" end="9"/>
                                            </p:txEl>
                                          </p:spTgt>
                                        </p:tgtEl>
                                        <p:attrNameLst>
                                          <p:attrName>style.visibility</p:attrName>
                                        </p:attrNameLst>
                                      </p:cBhvr>
                                      <p:to>
                                        <p:strVal val="visible"/>
                                      </p:to>
                                    </p:set>
                                    <p:anim calcmode="lin" valueType="num">
                                      <p:cBhvr>
                                        <p:cTn id="71" dur="500" fill="hold"/>
                                        <p:tgtEl>
                                          <p:spTgt spid="18435">
                                            <p:txEl>
                                              <p:pRg st="9" end="9"/>
                                            </p:txEl>
                                          </p:spTgt>
                                        </p:tgtEl>
                                        <p:attrNameLst>
                                          <p:attrName>ppt_w</p:attrName>
                                        </p:attrNameLst>
                                      </p:cBhvr>
                                      <p:tavLst>
                                        <p:tav tm="0">
                                          <p:val>
                                            <p:fltVal val="0"/>
                                          </p:val>
                                        </p:tav>
                                        <p:tav tm="100000">
                                          <p:val>
                                            <p:strVal val="#ppt_w"/>
                                          </p:val>
                                        </p:tav>
                                      </p:tavLst>
                                    </p:anim>
                                    <p:anim calcmode="lin" valueType="num">
                                      <p:cBhvr>
                                        <p:cTn id="72" dur="500" fill="hold"/>
                                        <p:tgtEl>
                                          <p:spTgt spid="18435">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8435">
                                            <p:txEl>
                                              <p:pRg st="10" end="10"/>
                                            </p:txEl>
                                          </p:spTgt>
                                        </p:tgtEl>
                                        <p:attrNameLst>
                                          <p:attrName>style.visibility</p:attrName>
                                        </p:attrNameLst>
                                      </p:cBhvr>
                                      <p:to>
                                        <p:strVal val="visible"/>
                                      </p:to>
                                    </p:set>
                                    <p:anim calcmode="lin" valueType="num">
                                      <p:cBhvr>
                                        <p:cTn id="77" dur="500" fill="hold"/>
                                        <p:tgtEl>
                                          <p:spTgt spid="18435">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18435">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18435">
                                            <p:txEl>
                                              <p:pRg st="11" end="11"/>
                                            </p:txEl>
                                          </p:spTgt>
                                        </p:tgtEl>
                                        <p:attrNameLst>
                                          <p:attrName>style.visibility</p:attrName>
                                        </p:attrNameLst>
                                      </p:cBhvr>
                                      <p:to>
                                        <p:strVal val="visible"/>
                                      </p:to>
                                    </p:set>
                                    <p:anim calcmode="lin" valueType="num">
                                      <p:cBhvr>
                                        <p:cTn id="83" dur="500" fill="hold"/>
                                        <p:tgtEl>
                                          <p:spTgt spid="18435">
                                            <p:txEl>
                                              <p:pRg st="11" end="11"/>
                                            </p:txEl>
                                          </p:spTgt>
                                        </p:tgtEl>
                                        <p:attrNameLst>
                                          <p:attrName>ppt_w</p:attrName>
                                        </p:attrNameLst>
                                      </p:cBhvr>
                                      <p:tavLst>
                                        <p:tav tm="0">
                                          <p:val>
                                            <p:fltVal val="0"/>
                                          </p:val>
                                        </p:tav>
                                        <p:tav tm="100000">
                                          <p:val>
                                            <p:strVal val="#ppt_w"/>
                                          </p:val>
                                        </p:tav>
                                      </p:tavLst>
                                    </p:anim>
                                    <p:anim calcmode="lin" valueType="num">
                                      <p:cBhvr>
                                        <p:cTn id="84" dur="500" fill="hold"/>
                                        <p:tgtEl>
                                          <p:spTgt spid="18435">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18435">
                                            <p:txEl>
                                              <p:pRg st="12" end="12"/>
                                            </p:txEl>
                                          </p:spTgt>
                                        </p:tgtEl>
                                        <p:attrNameLst>
                                          <p:attrName>style.visibility</p:attrName>
                                        </p:attrNameLst>
                                      </p:cBhvr>
                                      <p:to>
                                        <p:strVal val="visible"/>
                                      </p:to>
                                    </p:set>
                                    <p:anim calcmode="lin" valueType="num">
                                      <p:cBhvr>
                                        <p:cTn id="89" dur="500" fill="hold"/>
                                        <p:tgtEl>
                                          <p:spTgt spid="18435">
                                            <p:txEl>
                                              <p:pRg st="12" end="12"/>
                                            </p:txEl>
                                          </p:spTgt>
                                        </p:tgtEl>
                                        <p:attrNameLst>
                                          <p:attrName>ppt_w</p:attrName>
                                        </p:attrNameLst>
                                      </p:cBhvr>
                                      <p:tavLst>
                                        <p:tav tm="0">
                                          <p:val>
                                            <p:fltVal val="0"/>
                                          </p:val>
                                        </p:tav>
                                        <p:tav tm="100000">
                                          <p:val>
                                            <p:strVal val="#ppt_w"/>
                                          </p:val>
                                        </p:tav>
                                      </p:tavLst>
                                    </p:anim>
                                    <p:anim calcmode="lin" valueType="num">
                                      <p:cBhvr>
                                        <p:cTn id="90" dur="500" fill="hold"/>
                                        <p:tgtEl>
                                          <p:spTgt spid="18435">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18435">
                                            <p:txEl>
                                              <p:pRg st="13" end="13"/>
                                            </p:txEl>
                                          </p:spTgt>
                                        </p:tgtEl>
                                        <p:attrNameLst>
                                          <p:attrName>style.visibility</p:attrName>
                                        </p:attrNameLst>
                                      </p:cBhvr>
                                      <p:to>
                                        <p:strVal val="visible"/>
                                      </p:to>
                                    </p:set>
                                    <p:anim calcmode="lin" valueType="num">
                                      <p:cBhvr>
                                        <p:cTn id="95" dur="500" fill="hold"/>
                                        <p:tgtEl>
                                          <p:spTgt spid="18435">
                                            <p:txEl>
                                              <p:pRg st="13" end="13"/>
                                            </p:txEl>
                                          </p:spTgt>
                                        </p:tgtEl>
                                        <p:attrNameLst>
                                          <p:attrName>ppt_w</p:attrName>
                                        </p:attrNameLst>
                                      </p:cBhvr>
                                      <p:tavLst>
                                        <p:tav tm="0">
                                          <p:val>
                                            <p:fltVal val="0"/>
                                          </p:val>
                                        </p:tav>
                                        <p:tav tm="100000">
                                          <p:val>
                                            <p:strVal val="#ppt_w"/>
                                          </p:val>
                                        </p:tav>
                                      </p:tavLst>
                                    </p:anim>
                                    <p:anim calcmode="lin" valueType="num">
                                      <p:cBhvr>
                                        <p:cTn id="96" dur="500" fill="hold"/>
                                        <p:tgtEl>
                                          <p:spTgt spid="18435">
                                            <p:txEl>
                                              <p:pRg st="13" end="13"/>
                                            </p:txEl>
                                          </p:spTgt>
                                        </p:tgtEl>
                                        <p:attrNameLst>
                                          <p:attrName>ppt_h</p:attrName>
                                        </p:attrNameLst>
                                      </p:cBhvr>
                                      <p:tavLst>
                                        <p:tav tm="0">
                                          <p:val>
                                            <p:fltVal val="0"/>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16" fill="hold" grpId="0" nodeType="clickEffect">
                                  <p:stCondLst>
                                    <p:cond delay="0"/>
                                  </p:stCondLst>
                                  <p:childTnLst>
                                    <p:set>
                                      <p:cBhvr>
                                        <p:cTn id="100" dur="1" fill="hold">
                                          <p:stCondLst>
                                            <p:cond delay="0"/>
                                          </p:stCondLst>
                                        </p:cTn>
                                        <p:tgtEl>
                                          <p:spTgt spid="18435">
                                            <p:txEl>
                                              <p:pRg st="14" end="14"/>
                                            </p:txEl>
                                          </p:spTgt>
                                        </p:tgtEl>
                                        <p:attrNameLst>
                                          <p:attrName>style.visibility</p:attrName>
                                        </p:attrNameLst>
                                      </p:cBhvr>
                                      <p:to>
                                        <p:strVal val="visible"/>
                                      </p:to>
                                    </p:set>
                                    <p:anim calcmode="lin" valueType="num">
                                      <p:cBhvr>
                                        <p:cTn id="101" dur="500" fill="hold"/>
                                        <p:tgtEl>
                                          <p:spTgt spid="18435">
                                            <p:txEl>
                                              <p:pRg st="14" end="14"/>
                                            </p:txEl>
                                          </p:spTgt>
                                        </p:tgtEl>
                                        <p:attrNameLst>
                                          <p:attrName>ppt_w</p:attrName>
                                        </p:attrNameLst>
                                      </p:cBhvr>
                                      <p:tavLst>
                                        <p:tav tm="0">
                                          <p:val>
                                            <p:fltVal val="0"/>
                                          </p:val>
                                        </p:tav>
                                        <p:tav tm="100000">
                                          <p:val>
                                            <p:strVal val="#ppt_w"/>
                                          </p:val>
                                        </p:tav>
                                      </p:tavLst>
                                    </p:anim>
                                    <p:anim calcmode="lin" valueType="num">
                                      <p:cBhvr>
                                        <p:cTn id="102" dur="500" fill="hold"/>
                                        <p:tgtEl>
                                          <p:spTgt spid="18435">
                                            <p:txEl>
                                              <p:pRg st="14" end="14"/>
                                            </p:txEl>
                                          </p:spTgt>
                                        </p:tgtEl>
                                        <p:attrNameLst>
                                          <p:attrName>ppt_h</p:attrName>
                                        </p:attrNameLst>
                                      </p:cBhvr>
                                      <p:tavLst>
                                        <p:tav tm="0">
                                          <p:val>
                                            <p:fltVal val="0"/>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3" presetClass="entr" presetSubtype="16" fill="hold" grpId="0" nodeType="clickEffect">
                                  <p:stCondLst>
                                    <p:cond delay="0"/>
                                  </p:stCondLst>
                                  <p:childTnLst>
                                    <p:set>
                                      <p:cBhvr>
                                        <p:cTn id="106" dur="1" fill="hold">
                                          <p:stCondLst>
                                            <p:cond delay="0"/>
                                          </p:stCondLst>
                                        </p:cTn>
                                        <p:tgtEl>
                                          <p:spTgt spid="18435">
                                            <p:txEl>
                                              <p:pRg st="15" end="15"/>
                                            </p:txEl>
                                          </p:spTgt>
                                        </p:tgtEl>
                                        <p:attrNameLst>
                                          <p:attrName>style.visibility</p:attrName>
                                        </p:attrNameLst>
                                      </p:cBhvr>
                                      <p:to>
                                        <p:strVal val="visible"/>
                                      </p:to>
                                    </p:set>
                                    <p:anim calcmode="lin" valueType="num">
                                      <p:cBhvr>
                                        <p:cTn id="107" dur="500" fill="hold"/>
                                        <p:tgtEl>
                                          <p:spTgt spid="18435">
                                            <p:txEl>
                                              <p:pRg st="15" end="15"/>
                                            </p:txEl>
                                          </p:spTgt>
                                        </p:tgtEl>
                                        <p:attrNameLst>
                                          <p:attrName>ppt_w</p:attrName>
                                        </p:attrNameLst>
                                      </p:cBhvr>
                                      <p:tavLst>
                                        <p:tav tm="0">
                                          <p:val>
                                            <p:fltVal val="0"/>
                                          </p:val>
                                        </p:tav>
                                        <p:tav tm="100000">
                                          <p:val>
                                            <p:strVal val="#ppt_w"/>
                                          </p:val>
                                        </p:tav>
                                      </p:tavLst>
                                    </p:anim>
                                    <p:anim calcmode="lin" valueType="num">
                                      <p:cBhvr>
                                        <p:cTn id="108" dur="500" fill="hold"/>
                                        <p:tgtEl>
                                          <p:spTgt spid="18435">
                                            <p:txEl>
                                              <p:pRg st="15" end="15"/>
                                            </p:txEl>
                                          </p:spTgt>
                                        </p:tgtEl>
                                        <p:attrNameLst>
                                          <p:attrName>ppt_h</p:attrName>
                                        </p:attrNameLst>
                                      </p:cBhvr>
                                      <p:tavLst>
                                        <p:tav tm="0">
                                          <p:val>
                                            <p:fltVal val="0"/>
                                          </p:val>
                                        </p:tav>
                                        <p:tav tm="100000">
                                          <p:val>
                                            <p:strVal val="#ppt_h"/>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3" presetClass="entr" presetSubtype="16" fill="hold" grpId="0" nodeType="clickEffect">
                                  <p:stCondLst>
                                    <p:cond delay="0"/>
                                  </p:stCondLst>
                                  <p:childTnLst>
                                    <p:set>
                                      <p:cBhvr>
                                        <p:cTn id="112" dur="1" fill="hold">
                                          <p:stCondLst>
                                            <p:cond delay="0"/>
                                          </p:stCondLst>
                                        </p:cTn>
                                        <p:tgtEl>
                                          <p:spTgt spid="18435">
                                            <p:txEl>
                                              <p:pRg st="16" end="16"/>
                                            </p:txEl>
                                          </p:spTgt>
                                        </p:tgtEl>
                                        <p:attrNameLst>
                                          <p:attrName>style.visibility</p:attrName>
                                        </p:attrNameLst>
                                      </p:cBhvr>
                                      <p:to>
                                        <p:strVal val="visible"/>
                                      </p:to>
                                    </p:set>
                                    <p:anim calcmode="lin" valueType="num">
                                      <p:cBhvr>
                                        <p:cTn id="113" dur="500" fill="hold"/>
                                        <p:tgtEl>
                                          <p:spTgt spid="18435">
                                            <p:txEl>
                                              <p:pRg st="16" end="16"/>
                                            </p:txEl>
                                          </p:spTgt>
                                        </p:tgtEl>
                                        <p:attrNameLst>
                                          <p:attrName>ppt_w</p:attrName>
                                        </p:attrNameLst>
                                      </p:cBhvr>
                                      <p:tavLst>
                                        <p:tav tm="0">
                                          <p:val>
                                            <p:fltVal val="0"/>
                                          </p:val>
                                        </p:tav>
                                        <p:tav tm="100000">
                                          <p:val>
                                            <p:strVal val="#ppt_w"/>
                                          </p:val>
                                        </p:tav>
                                      </p:tavLst>
                                    </p:anim>
                                    <p:anim calcmode="lin" valueType="num">
                                      <p:cBhvr>
                                        <p:cTn id="114" dur="500" fill="hold"/>
                                        <p:tgtEl>
                                          <p:spTgt spid="18435">
                                            <p:txEl>
                                              <p:pRg st="16" end="16"/>
                                            </p:txEl>
                                          </p:spTgt>
                                        </p:tgtEl>
                                        <p:attrNameLst>
                                          <p:attrName>ppt_h</p:attrName>
                                        </p:attrNameLst>
                                      </p:cBhvr>
                                      <p:tavLst>
                                        <p:tav tm="0">
                                          <p:val>
                                            <p:fltVal val="0"/>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3" presetClass="exit" presetSubtype="32" fill="hold" grpId="2" nodeType="clickEffect">
                                  <p:stCondLst>
                                    <p:cond delay="0"/>
                                  </p:stCondLst>
                                  <p:childTnLst>
                                    <p:anim calcmode="lin" valueType="num">
                                      <p:cBhvr>
                                        <p:cTn id="118" dur="500" fill="hold"/>
                                        <p:tgtEl>
                                          <p:spTgt spid="18434"/>
                                        </p:tgtEl>
                                        <p:attrNameLst>
                                          <p:attrName>ppt_w</p:attrName>
                                        </p:attrNameLst>
                                      </p:cBhvr>
                                      <p:tavLst>
                                        <p:tav tm="0">
                                          <p:val>
                                            <p:strVal val="ppt_w"/>
                                          </p:val>
                                        </p:tav>
                                        <p:tav tm="100000">
                                          <p:val>
                                            <p:fltVal val="0"/>
                                          </p:val>
                                        </p:tav>
                                      </p:tavLst>
                                    </p:anim>
                                    <p:anim calcmode="lin" valueType="num">
                                      <p:cBhvr>
                                        <p:cTn id="119" dur="500" fill="hold"/>
                                        <p:tgtEl>
                                          <p:spTgt spid="18434"/>
                                        </p:tgtEl>
                                        <p:attrNameLst>
                                          <p:attrName>ppt_h</p:attrName>
                                        </p:attrNameLst>
                                      </p:cBhvr>
                                      <p:tavLst>
                                        <p:tav tm="0">
                                          <p:val>
                                            <p:strVal val="ppt_h"/>
                                          </p:val>
                                        </p:tav>
                                        <p:tav tm="100000">
                                          <p:val>
                                            <p:fltVal val="0"/>
                                          </p:val>
                                        </p:tav>
                                      </p:tavLst>
                                    </p:anim>
                                    <p:set>
                                      <p:cBhvr>
                                        <p:cTn id="120" dur="1" fill="hold">
                                          <p:stCondLst>
                                            <p:cond delay="499"/>
                                          </p:stCondLst>
                                        </p:cTn>
                                        <p:tgtEl>
                                          <p:spTgt spid="18434"/>
                                        </p:tgtEl>
                                        <p:attrNameLst>
                                          <p:attrName>style.visibility</p:attrName>
                                        </p:attrNameLst>
                                      </p:cBhvr>
                                      <p:to>
                                        <p:strVal val="hidden"/>
                                      </p:to>
                                    </p:set>
                                  </p:childTnLst>
                                </p:cTn>
                              </p:par>
                              <p:par>
                                <p:cTn id="121" presetID="23" presetClass="exit" presetSubtype="32" fill="hold" grpId="1" nodeType="withEffect">
                                  <p:stCondLst>
                                    <p:cond delay="0"/>
                                  </p:stCondLst>
                                  <p:childTnLst>
                                    <p:anim calcmode="lin" valueType="num">
                                      <p:cBhvr>
                                        <p:cTn id="122" dur="500" fill="hold"/>
                                        <p:tgtEl>
                                          <p:spTgt spid="18435">
                                            <p:txEl>
                                              <p:pRg st="0" end="0"/>
                                            </p:txEl>
                                          </p:spTgt>
                                        </p:tgtEl>
                                        <p:attrNameLst>
                                          <p:attrName>ppt_w</p:attrName>
                                        </p:attrNameLst>
                                      </p:cBhvr>
                                      <p:tavLst>
                                        <p:tav tm="0">
                                          <p:val>
                                            <p:strVal val="ppt_w"/>
                                          </p:val>
                                        </p:tav>
                                        <p:tav tm="100000">
                                          <p:val>
                                            <p:fltVal val="0"/>
                                          </p:val>
                                        </p:tav>
                                      </p:tavLst>
                                    </p:anim>
                                    <p:anim calcmode="lin" valueType="num">
                                      <p:cBhvr>
                                        <p:cTn id="123" dur="500" fill="hold"/>
                                        <p:tgtEl>
                                          <p:spTgt spid="18435">
                                            <p:txEl>
                                              <p:pRg st="0" end="0"/>
                                            </p:txEl>
                                          </p:spTgt>
                                        </p:tgtEl>
                                        <p:attrNameLst>
                                          <p:attrName>ppt_h</p:attrName>
                                        </p:attrNameLst>
                                      </p:cBhvr>
                                      <p:tavLst>
                                        <p:tav tm="0">
                                          <p:val>
                                            <p:strVal val="ppt_h"/>
                                          </p:val>
                                        </p:tav>
                                        <p:tav tm="100000">
                                          <p:val>
                                            <p:fltVal val="0"/>
                                          </p:val>
                                        </p:tav>
                                      </p:tavLst>
                                    </p:anim>
                                    <p:set>
                                      <p:cBhvr>
                                        <p:cTn id="124" dur="1" fill="hold">
                                          <p:stCondLst>
                                            <p:cond delay="499"/>
                                          </p:stCondLst>
                                        </p:cTn>
                                        <p:tgtEl>
                                          <p:spTgt spid="18435">
                                            <p:txEl>
                                              <p:pRg st="0" end="0"/>
                                            </p:txEl>
                                          </p:spTgt>
                                        </p:tgtEl>
                                        <p:attrNameLst>
                                          <p:attrName>style.visibility</p:attrName>
                                        </p:attrNameLst>
                                      </p:cBhvr>
                                      <p:to>
                                        <p:strVal val="hidden"/>
                                      </p:to>
                                    </p:set>
                                  </p:childTnLst>
                                </p:cTn>
                              </p:par>
                              <p:par>
                                <p:cTn id="125" presetID="23" presetClass="exit" presetSubtype="32" fill="hold" grpId="1" nodeType="withEffect">
                                  <p:stCondLst>
                                    <p:cond delay="0"/>
                                  </p:stCondLst>
                                  <p:childTnLst>
                                    <p:anim calcmode="lin" valueType="num">
                                      <p:cBhvr>
                                        <p:cTn id="126" dur="500" fill="hold"/>
                                        <p:tgtEl>
                                          <p:spTgt spid="18435">
                                            <p:txEl>
                                              <p:pRg st="1" end="1"/>
                                            </p:txEl>
                                          </p:spTgt>
                                        </p:tgtEl>
                                        <p:attrNameLst>
                                          <p:attrName>ppt_w</p:attrName>
                                        </p:attrNameLst>
                                      </p:cBhvr>
                                      <p:tavLst>
                                        <p:tav tm="0">
                                          <p:val>
                                            <p:strVal val="ppt_w"/>
                                          </p:val>
                                        </p:tav>
                                        <p:tav tm="100000">
                                          <p:val>
                                            <p:fltVal val="0"/>
                                          </p:val>
                                        </p:tav>
                                      </p:tavLst>
                                    </p:anim>
                                    <p:anim calcmode="lin" valueType="num">
                                      <p:cBhvr>
                                        <p:cTn id="127" dur="500" fill="hold"/>
                                        <p:tgtEl>
                                          <p:spTgt spid="18435">
                                            <p:txEl>
                                              <p:pRg st="1" end="1"/>
                                            </p:txEl>
                                          </p:spTgt>
                                        </p:tgtEl>
                                        <p:attrNameLst>
                                          <p:attrName>ppt_h</p:attrName>
                                        </p:attrNameLst>
                                      </p:cBhvr>
                                      <p:tavLst>
                                        <p:tav tm="0">
                                          <p:val>
                                            <p:strVal val="ppt_h"/>
                                          </p:val>
                                        </p:tav>
                                        <p:tav tm="100000">
                                          <p:val>
                                            <p:fltVal val="0"/>
                                          </p:val>
                                        </p:tav>
                                      </p:tavLst>
                                    </p:anim>
                                    <p:set>
                                      <p:cBhvr>
                                        <p:cTn id="128" dur="1" fill="hold">
                                          <p:stCondLst>
                                            <p:cond delay="499"/>
                                          </p:stCondLst>
                                        </p:cTn>
                                        <p:tgtEl>
                                          <p:spTgt spid="18435">
                                            <p:txEl>
                                              <p:pRg st="1" end="1"/>
                                            </p:txEl>
                                          </p:spTgt>
                                        </p:tgtEl>
                                        <p:attrNameLst>
                                          <p:attrName>style.visibility</p:attrName>
                                        </p:attrNameLst>
                                      </p:cBhvr>
                                      <p:to>
                                        <p:strVal val="hidden"/>
                                      </p:to>
                                    </p:set>
                                  </p:childTnLst>
                                </p:cTn>
                              </p:par>
                              <p:par>
                                <p:cTn id="129" presetID="23" presetClass="exit" presetSubtype="32" fill="hold" grpId="1" nodeType="withEffect">
                                  <p:stCondLst>
                                    <p:cond delay="0"/>
                                  </p:stCondLst>
                                  <p:childTnLst>
                                    <p:anim calcmode="lin" valueType="num">
                                      <p:cBhvr>
                                        <p:cTn id="130" dur="500" fill="hold"/>
                                        <p:tgtEl>
                                          <p:spTgt spid="18435">
                                            <p:txEl>
                                              <p:pRg st="2" end="2"/>
                                            </p:txEl>
                                          </p:spTgt>
                                        </p:tgtEl>
                                        <p:attrNameLst>
                                          <p:attrName>ppt_w</p:attrName>
                                        </p:attrNameLst>
                                      </p:cBhvr>
                                      <p:tavLst>
                                        <p:tav tm="0">
                                          <p:val>
                                            <p:strVal val="ppt_w"/>
                                          </p:val>
                                        </p:tav>
                                        <p:tav tm="100000">
                                          <p:val>
                                            <p:fltVal val="0"/>
                                          </p:val>
                                        </p:tav>
                                      </p:tavLst>
                                    </p:anim>
                                    <p:anim calcmode="lin" valueType="num">
                                      <p:cBhvr>
                                        <p:cTn id="131" dur="500" fill="hold"/>
                                        <p:tgtEl>
                                          <p:spTgt spid="18435">
                                            <p:txEl>
                                              <p:pRg st="2" end="2"/>
                                            </p:txEl>
                                          </p:spTgt>
                                        </p:tgtEl>
                                        <p:attrNameLst>
                                          <p:attrName>ppt_h</p:attrName>
                                        </p:attrNameLst>
                                      </p:cBhvr>
                                      <p:tavLst>
                                        <p:tav tm="0">
                                          <p:val>
                                            <p:strVal val="ppt_h"/>
                                          </p:val>
                                        </p:tav>
                                        <p:tav tm="100000">
                                          <p:val>
                                            <p:fltVal val="0"/>
                                          </p:val>
                                        </p:tav>
                                      </p:tavLst>
                                    </p:anim>
                                    <p:set>
                                      <p:cBhvr>
                                        <p:cTn id="132" dur="1" fill="hold">
                                          <p:stCondLst>
                                            <p:cond delay="499"/>
                                          </p:stCondLst>
                                        </p:cTn>
                                        <p:tgtEl>
                                          <p:spTgt spid="18435">
                                            <p:txEl>
                                              <p:pRg st="2" end="2"/>
                                            </p:txEl>
                                          </p:spTgt>
                                        </p:tgtEl>
                                        <p:attrNameLst>
                                          <p:attrName>style.visibility</p:attrName>
                                        </p:attrNameLst>
                                      </p:cBhvr>
                                      <p:to>
                                        <p:strVal val="hidden"/>
                                      </p:to>
                                    </p:set>
                                  </p:childTnLst>
                                </p:cTn>
                              </p:par>
                              <p:par>
                                <p:cTn id="133" presetID="23" presetClass="exit" presetSubtype="32" fill="hold" grpId="1" nodeType="withEffect">
                                  <p:stCondLst>
                                    <p:cond delay="0"/>
                                  </p:stCondLst>
                                  <p:childTnLst>
                                    <p:anim calcmode="lin" valueType="num">
                                      <p:cBhvr>
                                        <p:cTn id="134" dur="500" fill="hold"/>
                                        <p:tgtEl>
                                          <p:spTgt spid="18435">
                                            <p:txEl>
                                              <p:pRg st="3" end="3"/>
                                            </p:txEl>
                                          </p:spTgt>
                                        </p:tgtEl>
                                        <p:attrNameLst>
                                          <p:attrName>ppt_w</p:attrName>
                                        </p:attrNameLst>
                                      </p:cBhvr>
                                      <p:tavLst>
                                        <p:tav tm="0">
                                          <p:val>
                                            <p:strVal val="ppt_w"/>
                                          </p:val>
                                        </p:tav>
                                        <p:tav tm="100000">
                                          <p:val>
                                            <p:fltVal val="0"/>
                                          </p:val>
                                        </p:tav>
                                      </p:tavLst>
                                    </p:anim>
                                    <p:anim calcmode="lin" valueType="num">
                                      <p:cBhvr>
                                        <p:cTn id="135" dur="500" fill="hold"/>
                                        <p:tgtEl>
                                          <p:spTgt spid="18435">
                                            <p:txEl>
                                              <p:pRg st="3" end="3"/>
                                            </p:txEl>
                                          </p:spTgt>
                                        </p:tgtEl>
                                        <p:attrNameLst>
                                          <p:attrName>ppt_h</p:attrName>
                                        </p:attrNameLst>
                                      </p:cBhvr>
                                      <p:tavLst>
                                        <p:tav tm="0">
                                          <p:val>
                                            <p:strVal val="ppt_h"/>
                                          </p:val>
                                        </p:tav>
                                        <p:tav tm="100000">
                                          <p:val>
                                            <p:fltVal val="0"/>
                                          </p:val>
                                        </p:tav>
                                      </p:tavLst>
                                    </p:anim>
                                    <p:set>
                                      <p:cBhvr>
                                        <p:cTn id="136" dur="1" fill="hold">
                                          <p:stCondLst>
                                            <p:cond delay="499"/>
                                          </p:stCondLst>
                                        </p:cTn>
                                        <p:tgtEl>
                                          <p:spTgt spid="18435">
                                            <p:txEl>
                                              <p:pRg st="3" end="3"/>
                                            </p:txEl>
                                          </p:spTgt>
                                        </p:tgtEl>
                                        <p:attrNameLst>
                                          <p:attrName>style.visibility</p:attrName>
                                        </p:attrNameLst>
                                      </p:cBhvr>
                                      <p:to>
                                        <p:strVal val="hidden"/>
                                      </p:to>
                                    </p:set>
                                  </p:childTnLst>
                                </p:cTn>
                              </p:par>
                              <p:par>
                                <p:cTn id="137" presetID="23" presetClass="exit" presetSubtype="32" fill="hold" grpId="1" nodeType="withEffect">
                                  <p:stCondLst>
                                    <p:cond delay="0"/>
                                  </p:stCondLst>
                                  <p:childTnLst>
                                    <p:anim calcmode="lin" valueType="num">
                                      <p:cBhvr>
                                        <p:cTn id="138" dur="500" fill="hold"/>
                                        <p:tgtEl>
                                          <p:spTgt spid="18435">
                                            <p:txEl>
                                              <p:pRg st="4" end="4"/>
                                            </p:txEl>
                                          </p:spTgt>
                                        </p:tgtEl>
                                        <p:attrNameLst>
                                          <p:attrName>ppt_w</p:attrName>
                                        </p:attrNameLst>
                                      </p:cBhvr>
                                      <p:tavLst>
                                        <p:tav tm="0">
                                          <p:val>
                                            <p:strVal val="ppt_w"/>
                                          </p:val>
                                        </p:tav>
                                        <p:tav tm="100000">
                                          <p:val>
                                            <p:fltVal val="0"/>
                                          </p:val>
                                        </p:tav>
                                      </p:tavLst>
                                    </p:anim>
                                    <p:anim calcmode="lin" valueType="num">
                                      <p:cBhvr>
                                        <p:cTn id="139" dur="500" fill="hold"/>
                                        <p:tgtEl>
                                          <p:spTgt spid="18435">
                                            <p:txEl>
                                              <p:pRg st="4" end="4"/>
                                            </p:txEl>
                                          </p:spTgt>
                                        </p:tgtEl>
                                        <p:attrNameLst>
                                          <p:attrName>ppt_h</p:attrName>
                                        </p:attrNameLst>
                                      </p:cBhvr>
                                      <p:tavLst>
                                        <p:tav tm="0">
                                          <p:val>
                                            <p:strVal val="ppt_h"/>
                                          </p:val>
                                        </p:tav>
                                        <p:tav tm="100000">
                                          <p:val>
                                            <p:fltVal val="0"/>
                                          </p:val>
                                        </p:tav>
                                      </p:tavLst>
                                    </p:anim>
                                    <p:set>
                                      <p:cBhvr>
                                        <p:cTn id="140" dur="1" fill="hold">
                                          <p:stCondLst>
                                            <p:cond delay="499"/>
                                          </p:stCondLst>
                                        </p:cTn>
                                        <p:tgtEl>
                                          <p:spTgt spid="18435">
                                            <p:txEl>
                                              <p:pRg st="4" end="4"/>
                                            </p:txEl>
                                          </p:spTgt>
                                        </p:tgtEl>
                                        <p:attrNameLst>
                                          <p:attrName>style.visibility</p:attrName>
                                        </p:attrNameLst>
                                      </p:cBhvr>
                                      <p:to>
                                        <p:strVal val="hidden"/>
                                      </p:to>
                                    </p:set>
                                  </p:childTnLst>
                                </p:cTn>
                              </p:par>
                              <p:par>
                                <p:cTn id="141" presetID="23" presetClass="exit" presetSubtype="32" fill="hold" grpId="1" nodeType="withEffect">
                                  <p:stCondLst>
                                    <p:cond delay="0"/>
                                  </p:stCondLst>
                                  <p:childTnLst>
                                    <p:anim calcmode="lin" valueType="num">
                                      <p:cBhvr>
                                        <p:cTn id="142" dur="500" fill="hold"/>
                                        <p:tgtEl>
                                          <p:spTgt spid="18435">
                                            <p:txEl>
                                              <p:pRg st="5" end="5"/>
                                            </p:txEl>
                                          </p:spTgt>
                                        </p:tgtEl>
                                        <p:attrNameLst>
                                          <p:attrName>ppt_w</p:attrName>
                                        </p:attrNameLst>
                                      </p:cBhvr>
                                      <p:tavLst>
                                        <p:tav tm="0">
                                          <p:val>
                                            <p:strVal val="ppt_w"/>
                                          </p:val>
                                        </p:tav>
                                        <p:tav tm="100000">
                                          <p:val>
                                            <p:fltVal val="0"/>
                                          </p:val>
                                        </p:tav>
                                      </p:tavLst>
                                    </p:anim>
                                    <p:anim calcmode="lin" valueType="num">
                                      <p:cBhvr>
                                        <p:cTn id="143" dur="500" fill="hold"/>
                                        <p:tgtEl>
                                          <p:spTgt spid="18435">
                                            <p:txEl>
                                              <p:pRg st="5" end="5"/>
                                            </p:txEl>
                                          </p:spTgt>
                                        </p:tgtEl>
                                        <p:attrNameLst>
                                          <p:attrName>ppt_h</p:attrName>
                                        </p:attrNameLst>
                                      </p:cBhvr>
                                      <p:tavLst>
                                        <p:tav tm="0">
                                          <p:val>
                                            <p:strVal val="ppt_h"/>
                                          </p:val>
                                        </p:tav>
                                        <p:tav tm="100000">
                                          <p:val>
                                            <p:fltVal val="0"/>
                                          </p:val>
                                        </p:tav>
                                      </p:tavLst>
                                    </p:anim>
                                    <p:set>
                                      <p:cBhvr>
                                        <p:cTn id="144" dur="1" fill="hold">
                                          <p:stCondLst>
                                            <p:cond delay="499"/>
                                          </p:stCondLst>
                                        </p:cTn>
                                        <p:tgtEl>
                                          <p:spTgt spid="18435">
                                            <p:txEl>
                                              <p:pRg st="5" end="5"/>
                                            </p:txEl>
                                          </p:spTgt>
                                        </p:tgtEl>
                                        <p:attrNameLst>
                                          <p:attrName>style.visibility</p:attrName>
                                        </p:attrNameLst>
                                      </p:cBhvr>
                                      <p:to>
                                        <p:strVal val="hidden"/>
                                      </p:to>
                                    </p:set>
                                  </p:childTnLst>
                                </p:cTn>
                              </p:par>
                              <p:par>
                                <p:cTn id="145" presetID="23" presetClass="exit" presetSubtype="32" fill="hold" grpId="1" nodeType="withEffect">
                                  <p:stCondLst>
                                    <p:cond delay="0"/>
                                  </p:stCondLst>
                                  <p:childTnLst>
                                    <p:anim calcmode="lin" valueType="num">
                                      <p:cBhvr>
                                        <p:cTn id="146" dur="500" fill="hold"/>
                                        <p:tgtEl>
                                          <p:spTgt spid="18435">
                                            <p:txEl>
                                              <p:pRg st="6" end="6"/>
                                            </p:txEl>
                                          </p:spTgt>
                                        </p:tgtEl>
                                        <p:attrNameLst>
                                          <p:attrName>ppt_w</p:attrName>
                                        </p:attrNameLst>
                                      </p:cBhvr>
                                      <p:tavLst>
                                        <p:tav tm="0">
                                          <p:val>
                                            <p:strVal val="ppt_w"/>
                                          </p:val>
                                        </p:tav>
                                        <p:tav tm="100000">
                                          <p:val>
                                            <p:fltVal val="0"/>
                                          </p:val>
                                        </p:tav>
                                      </p:tavLst>
                                    </p:anim>
                                    <p:anim calcmode="lin" valueType="num">
                                      <p:cBhvr>
                                        <p:cTn id="147" dur="500" fill="hold"/>
                                        <p:tgtEl>
                                          <p:spTgt spid="18435">
                                            <p:txEl>
                                              <p:pRg st="6" end="6"/>
                                            </p:txEl>
                                          </p:spTgt>
                                        </p:tgtEl>
                                        <p:attrNameLst>
                                          <p:attrName>ppt_h</p:attrName>
                                        </p:attrNameLst>
                                      </p:cBhvr>
                                      <p:tavLst>
                                        <p:tav tm="0">
                                          <p:val>
                                            <p:strVal val="ppt_h"/>
                                          </p:val>
                                        </p:tav>
                                        <p:tav tm="100000">
                                          <p:val>
                                            <p:fltVal val="0"/>
                                          </p:val>
                                        </p:tav>
                                      </p:tavLst>
                                    </p:anim>
                                    <p:set>
                                      <p:cBhvr>
                                        <p:cTn id="148" dur="1" fill="hold">
                                          <p:stCondLst>
                                            <p:cond delay="499"/>
                                          </p:stCondLst>
                                        </p:cTn>
                                        <p:tgtEl>
                                          <p:spTgt spid="18435">
                                            <p:txEl>
                                              <p:pRg st="6" end="6"/>
                                            </p:txEl>
                                          </p:spTgt>
                                        </p:tgtEl>
                                        <p:attrNameLst>
                                          <p:attrName>style.visibility</p:attrName>
                                        </p:attrNameLst>
                                      </p:cBhvr>
                                      <p:to>
                                        <p:strVal val="hidden"/>
                                      </p:to>
                                    </p:set>
                                  </p:childTnLst>
                                </p:cTn>
                              </p:par>
                              <p:par>
                                <p:cTn id="149" presetID="23" presetClass="exit" presetSubtype="32" fill="hold" grpId="1" nodeType="withEffect">
                                  <p:stCondLst>
                                    <p:cond delay="0"/>
                                  </p:stCondLst>
                                  <p:childTnLst>
                                    <p:anim calcmode="lin" valueType="num">
                                      <p:cBhvr>
                                        <p:cTn id="150" dur="500" fill="hold"/>
                                        <p:tgtEl>
                                          <p:spTgt spid="18435">
                                            <p:txEl>
                                              <p:pRg st="7" end="7"/>
                                            </p:txEl>
                                          </p:spTgt>
                                        </p:tgtEl>
                                        <p:attrNameLst>
                                          <p:attrName>ppt_w</p:attrName>
                                        </p:attrNameLst>
                                      </p:cBhvr>
                                      <p:tavLst>
                                        <p:tav tm="0">
                                          <p:val>
                                            <p:strVal val="ppt_w"/>
                                          </p:val>
                                        </p:tav>
                                        <p:tav tm="100000">
                                          <p:val>
                                            <p:fltVal val="0"/>
                                          </p:val>
                                        </p:tav>
                                      </p:tavLst>
                                    </p:anim>
                                    <p:anim calcmode="lin" valueType="num">
                                      <p:cBhvr>
                                        <p:cTn id="151" dur="500" fill="hold"/>
                                        <p:tgtEl>
                                          <p:spTgt spid="18435">
                                            <p:txEl>
                                              <p:pRg st="7" end="7"/>
                                            </p:txEl>
                                          </p:spTgt>
                                        </p:tgtEl>
                                        <p:attrNameLst>
                                          <p:attrName>ppt_h</p:attrName>
                                        </p:attrNameLst>
                                      </p:cBhvr>
                                      <p:tavLst>
                                        <p:tav tm="0">
                                          <p:val>
                                            <p:strVal val="ppt_h"/>
                                          </p:val>
                                        </p:tav>
                                        <p:tav tm="100000">
                                          <p:val>
                                            <p:fltVal val="0"/>
                                          </p:val>
                                        </p:tav>
                                      </p:tavLst>
                                    </p:anim>
                                    <p:set>
                                      <p:cBhvr>
                                        <p:cTn id="152" dur="1" fill="hold">
                                          <p:stCondLst>
                                            <p:cond delay="499"/>
                                          </p:stCondLst>
                                        </p:cTn>
                                        <p:tgtEl>
                                          <p:spTgt spid="18435">
                                            <p:txEl>
                                              <p:pRg st="7" end="7"/>
                                            </p:txEl>
                                          </p:spTgt>
                                        </p:tgtEl>
                                        <p:attrNameLst>
                                          <p:attrName>style.visibility</p:attrName>
                                        </p:attrNameLst>
                                      </p:cBhvr>
                                      <p:to>
                                        <p:strVal val="hidden"/>
                                      </p:to>
                                    </p:set>
                                  </p:childTnLst>
                                </p:cTn>
                              </p:par>
                              <p:par>
                                <p:cTn id="153" presetID="23" presetClass="exit" presetSubtype="32" fill="hold" grpId="1" nodeType="withEffect">
                                  <p:stCondLst>
                                    <p:cond delay="0"/>
                                  </p:stCondLst>
                                  <p:childTnLst>
                                    <p:anim calcmode="lin" valueType="num">
                                      <p:cBhvr>
                                        <p:cTn id="154" dur="500" fill="hold"/>
                                        <p:tgtEl>
                                          <p:spTgt spid="18435">
                                            <p:txEl>
                                              <p:pRg st="8" end="8"/>
                                            </p:txEl>
                                          </p:spTgt>
                                        </p:tgtEl>
                                        <p:attrNameLst>
                                          <p:attrName>ppt_w</p:attrName>
                                        </p:attrNameLst>
                                      </p:cBhvr>
                                      <p:tavLst>
                                        <p:tav tm="0">
                                          <p:val>
                                            <p:strVal val="ppt_w"/>
                                          </p:val>
                                        </p:tav>
                                        <p:tav tm="100000">
                                          <p:val>
                                            <p:fltVal val="0"/>
                                          </p:val>
                                        </p:tav>
                                      </p:tavLst>
                                    </p:anim>
                                    <p:anim calcmode="lin" valueType="num">
                                      <p:cBhvr>
                                        <p:cTn id="155" dur="500" fill="hold"/>
                                        <p:tgtEl>
                                          <p:spTgt spid="18435">
                                            <p:txEl>
                                              <p:pRg st="8" end="8"/>
                                            </p:txEl>
                                          </p:spTgt>
                                        </p:tgtEl>
                                        <p:attrNameLst>
                                          <p:attrName>ppt_h</p:attrName>
                                        </p:attrNameLst>
                                      </p:cBhvr>
                                      <p:tavLst>
                                        <p:tav tm="0">
                                          <p:val>
                                            <p:strVal val="ppt_h"/>
                                          </p:val>
                                        </p:tav>
                                        <p:tav tm="100000">
                                          <p:val>
                                            <p:fltVal val="0"/>
                                          </p:val>
                                        </p:tav>
                                      </p:tavLst>
                                    </p:anim>
                                    <p:set>
                                      <p:cBhvr>
                                        <p:cTn id="156" dur="1" fill="hold">
                                          <p:stCondLst>
                                            <p:cond delay="499"/>
                                          </p:stCondLst>
                                        </p:cTn>
                                        <p:tgtEl>
                                          <p:spTgt spid="18435">
                                            <p:txEl>
                                              <p:pRg st="8" end="8"/>
                                            </p:txEl>
                                          </p:spTgt>
                                        </p:tgtEl>
                                        <p:attrNameLst>
                                          <p:attrName>style.visibility</p:attrName>
                                        </p:attrNameLst>
                                      </p:cBhvr>
                                      <p:to>
                                        <p:strVal val="hidden"/>
                                      </p:to>
                                    </p:set>
                                  </p:childTnLst>
                                </p:cTn>
                              </p:par>
                              <p:par>
                                <p:cTn id="157" presetID="23" presetClass="exit" presetSubtype="32" fill="hold" grpId="1" nodeType="withEffect">
                                  <p:stCondLst>
                                    <p:cond delay="0"/>
                                  </p:stCondLst>
                                  <p:childTnLst>
                                    <p:anim calcmode="lin" valueType="num">
                                      <p:cBhvr>
                                        <p:cTn id="158" dur="500" fill="hold"/>
                                        <p:tgtEl>
                                          <p:spTgt spid="18435">
                                            <p:txEl>
                                              <p:pRg st="9" end="9"/>
                                            </p:txEl>
                                          </p:spTgt>
                                        </p:tgtEl>
                                        <p:attrNameLst>
                                          <p:attrName>ppt_w</p:attrName>
                                        </p:attrNameLst>
                                      </p:cBhvr>
                                      <p:tavLst>
                                        <p:tav tm="0">
                                          <p:val>
                                            <p:strVal val="ppt_w"/>
                                          </p:val>
                                        </p:tav>
                                        <p:tav tm="100000">
                                          <p:val>
                                            <p:fltVal val="0"/>
                                          </p:val>
                                        </p:tav>
                                      </p:tavLst>
                                    </p:anim>
                                    <p:anim calcmode="lin" valueType="num">
                                      <p:cBhvr>
                                        <p:cTn id="159" dur="500" fill="hold"/>
                                        <p:tgtEl>
                                          <p:spTgt spid="18435">
                                            <p:txEl>
                                              <p:pRg st="9" end="9"/>
                                            </p:txEl>
                                          </p:spTgt>
                                        </p:tgtEl>
                                        <p:attrNameLst>
                                          <p:attrName>ppt_h</p:attrName>
                                        </p:attrNameLst>
                                      </p:cBhvr>
                                      <p:tavLst>
                                        <p:tav tm="0">
                                          <p:val>
                                            <p:strVal val="ppt_h"/>
                                          </p:val>
                                        </p:tav>
                                        <p:tav tm="100000">
                                          <p:val>
                                            <p:fltVal val="0"/>
                                          </p:val>
                                        </p:tav>
                                      </p:tavLst>
                                    </p:anim>
                                    <p:set>
                                      <p:cBhvr>
                                        <p:cTn id="160" dur="1" fill="hold">
                                          <p:stCondLst>
                                            <p:cond delay="499"/>
                                          </p:stCondLst>
                                        </p:cTn>
                                        <p:tgtEl>
                                          <p:spTgt spid="18435">
                                            <p:txEl>
                                              <p:pRg st="9" end="9"/>
                                            </p:txEl>
                                          </p:spTgt>
                                        </p:tgtEl>
                                        <p:attrNameLst>
                                          <p:attrName>style.visibility</p:attrName>
                                        </p:attrNameLst>
                                      </p:cBhvr>
                                      <p:to>
                                        <p:strVal val="hidden"/>
                                      </p:to>
                                    </p:set>
                                  </p:childTnLst>
                                </p:cTn>
                              </p:par>
                              <p:par>
                                <p:cTn id="161" presetID="23" presetClass="exit" presetSubtype="32" fill="hold" grpId="1" nodeType="withEffect">
                                  <p:stCondLst>
                                    <p:cond delay="0"/>
                                  </p:stCondLst>
                                  <p:childTnLst>
                                    <p:anim calcmode="lin" valueType="num">
                                      <p:cBhvr>
                                        <p:cTn id="162" dur="500" fill="hold"/>
                                        <p:tgtEl>
                                          <p:spTgt spid="18435">
                                            <p:txEl>
                                              <p:pRg st="10" end="10"/>
                                            </p:txEl>
                                          </p:spTgt>
                                        </p:tgtEl>
                                        <p:attrNameLst>
                                          <p:attrName>ppt_w</p:attrName>
                                        </p:attrNameLst>
                                      </p:cBhvr>
                                      <p:tavLst>
                                        <p:tav tm="0">
                                          <p:val>
                                            <p:strVal val="ppt_w"/>
                                          </p:val>
                                        </p:tav>
                                        <p:tav tm="100000">
                                          <p:val>
                                            <p:fltVal val="0"/>
                                          </p:val>
                                        </p:tav>
                                      </p:tavLst>
                                    </p:anim>
                                    <p:anim calcmode="lin" valueType="num">
                                      <p:cBhvr>
                                        <p:cTn id="163" dur="500" fill="hold"/>
                                        <p:tgtEl>
                                          <p:spTgt spid="18435">
                                            <p:txEl>
                                              <p:pRg st="10" end="10"/>
                                            </p:txEl>
                                          </p:spTgt>
                                        </p:tgtEl>
                                        <p:attrNameLst>
                                          <p:attrName>ppt_h</p:attrName>
                                        </p:attrNameLst>
                                      </p:cBhvr>
                                      <p:tavLst>
                                        <p:tav tm="0">
                                          <p:val>
                                            <p:strVal val="ppt_h"/>
                                          </p:val>
                                        </p:tav>
                                        <p:tav tm="100000">
                                          <p:val>
                                            <p:fltVal val="0"/>
                                          </p:val>
                                        </p:tav>
                                      </p:tavLst>
                                    </p:anim>
                                    <p:set>
                                      <p:cBhvr>
                                        <p:cTn id="164" dur="1" fill="hold">
                                          <p:stCondLst>
                                            <p:cond delay="499"/>
                                          </p:stCondLst>
                                        </p:cTn>
                                        <p:tgtEl>
                                          <p:spTgt spid="18435">
                                            <p:txEl>
                                              <p:pRg st="10" end="10"/>
                                            </p:txEl>
                                          </p:spTgt>
                                        </p:tgtEl>
                                        <p:attrNameLst>
                                          <p:attrName>style.visibility</p:attrName>
                                        </p:attrNameLst>
                                      </p:cBhvr>
                                      <p:to>
                                        <p:strVal val="hidden"/>
                                      </p:to>
                                    </p:set>
                                  </p:childTnLst>
                                </p:cTn>
                              </p:par>
                              <p:par>
                                <p:cTn id="165" presetID="23" presetClass="exit" presetSubtype="32" fill="hold" grpId="1" nodeType="withEffect">
                                  <p:stCondLst>
                                    <p:cond delay="0"/>
                                  </p:stCondLst>
                                  <p:childTnLst>
                                    <p:anim calcmode="lin" valueType="num">
                                      <p:cBhvr>
                                        <p:cTn id="166" dur="500" fill="hold"/>
                                        <p:tgtEl>
                                          <p:spTgt spid="18435">
                                            <p:txEl>
                                              <p:pRg st="11" end="11"/>
                                            </p:txEl>
                                          </p:spTgt>
                                        </p:tgtEl>
                                        <p:attrNameLst>
                                          <p:attrName>ppt_w</p:attrName>
                                        </p:attrNameLst>
                                      </p:cBhvr>
                                      <p:tavLst>
                                        <p:tav tm="0">
                                          <p:val>
                                            <p:strVal val="ppt_w"/>
                                          </p:val>
                                        </p:tav>
                                        <p:tav tm="100000">
                                          <p:val>
                                            <p:fltVal val="0"/>
                                          </p:val>
                                        </p:tav>
                                      </p:tavLst>
                                    </p:anim>
                                    <p:anim calcmode="lin" valueType="num">
                                      <p:cBhvr>
                                        <p:cTn id="167" dur="500" fill="hold"/>
                                        <p:tgtEl>
                                          <p:spTgt spid="18435">
                                            <p:txEl>
                                              <p:pRg st="11" end="11"/>
                                            </p:txEl>
                                          </p:spTgt>
                                        </p:tgtEl>
                                        <p:attrNameLst>
                                          <p:attrName>ppt_h</p:attrName>
                                        </p:attrNameLst>
                                      </p:cBhvr>
                                      <p:tavLst>
                                        <p:tav tm="0">
                                          <p:val>
                                            <p:strVal val="ppt_h"/>
                                          </p:val>
                                        </p:tav>
                                        <p:tav tm="100000">
                                          <p:val>
                                            <p:fltVal val="0"/>
                                          </p:val>
                                        </p:tav>
                                      </p:tavLst>
                                    </p:anim>
                                    <p:set>
                                      <p:cBhvr>
                                        <p:cTn id="168" dur="1" fill="hold">
                                          <p:stCondLst>
                                            <p:cond delay="499"/>
                                          </p:stCondLst>
                                        </p:cTn>
                                        <p:tgtEl>
                                          <p:spTgt spid="18435">
                                            <p:txEl>
                                              <p:pRg st="11" end="11"/>
                                            </p:txEl>
                                          </p:spTgt>
                                        </p:tgtEl>
                                        <p:attrNameLst>
                                          <p:attrName>style.visibility</p:attrName>
                                        </p:attrNameLst>
                                      </p:cBhvr>
                                      <p:to>
                                        <p:strVal val="hidden"/>
                                      </p:to>
                                    </p:set>
                                  </p:childTnLst>
                                </p:cTn>
                              </p:par>
                              <p:par>
                                <p:cTn id="169" presetID="23" presetClass="exit" presetSubtype="32" fill="hold" grpId="1" nodeType="withEffect">
                                  <p:stCondLst>
                                    <p:cond delay="0"/>
                                  </p:stCondLst>
                                  <p:childTnLst>
                                    <p:anim calcmode="lin" valueType="num">
                                      <p:cBhvr>
                                        <p:cTn id="170" dur="500" fill="hold"/>
                                        <p:tgtEl>
                                          <p:spTgt spid="18435">
                                            <p:txEl>
                                              <p:pRg st="12" end="12"/>
                                            </p:txEl>
                                          </p:spTgt>
                                        </p:tgtEl>
                                        <p:attrNameLst>
                                          <p:attrName>ppt_w</p:attrName>
                                        </p:attrNameLst>
                                      </p:cBhvr>
                                      <p:tavLst>
                                        <p:tav tm="0">
                                          <p:val>
                                            <p:strVal val="ppt_w"/>
                                          </p:val>
                                        </p:tav>
                                        <p:tav tm="100000">
                                          <p:val>
                                            <p:fltVal val="0"/>
                                          </p:val>
                                        </p:tav>
                                      </p:tavLst>
                                    </p:anim>
                                    <p:anim calcmode="lin" valueType="num">
                                      <p:cBhvr>
                                        <p:cTn id="171" dur="500" fill="hold"/>
                                        <p:tgtEl>
                                          <p:spTgt spid="18435">
                                            <p:txEl>
                                              <p:pRg st="12" end="12"/>
                                            </p:txEl>
                                          </p:spTgt>
                                        </p:tgtEl>
                                        <p:attrNameLst>
                                          <p:attrName>ppt_h</p:attrName>
                                        </p:attrNameLst>
                                      </p:cBhvr>
                                      <p:tavLst>
                                        <p:tav tm="0">
                                          <p:val>
                                            <p:strVal val="ppt_h"/>
                                          </p:val>
                                        </p:tav>
                                        <p:tav tm="100000">
                                          <p:val>
                                            <p:fltVal val="0"/>
                                          </p:val>
                                        </p:tav>
                                      </p:tavLst>
                                    </p:anim>
                                    <p:set>
                                      <p:cBhvr>
                                        <p:cTn id="172" dur="1" fill="hold">
                                          <p:stCondLst>
                                            <p:cond delay="499"/>
                                          </p:stCondLst>
                                        </p:cTn>
                                        <p:tgtEl>
                                          <p:spTgt spid="18435">
                                            <p:txEl>
                                              <p:pRg st="12" end="12"/>
                                            </p:txEl>
                                          </p:spTgt>
                                        </p:tgtEl>
                                        <p:attrNameLst>
                                          <p:attrName>style.visibility</p:attrName>
                                        </p:attrNameLst>
                                      </p:cBhvr>
                                      <p:to>
                                        <p:strVal val="hidden"/>
                                      </p:to>
                                    </p:set>
                                  </p:childTnLst>
                                </p:cTn>
                              </p:par>
                              <p:par>
                                <p:cTn id="173" presetID="23" presetClass="exit" presetSubtype="32" fill="hold" grpId="1" nodeType="withEffect">
                                  <p:stCondLst>
                                    <p:cond delay="0"/>
                                  </p:stCondLst>
                                  <p:childTnLst>
                                    <p:anim calcmode="lin" valueType="num">
                                      <p:cBhvr>
                                        <p:cTn id="174" dur="500" fill="hold"/>
                                        <p:tgtEl>
                                          <p:spTgt spid="18435">
                                            <p:txEl>
                                              <p:pRg st="13" end="13"/>
                                            </p:txEl>
                                          </p:spTgt>
                                        </p:tgtEl>
                                        <p:attrNameLst>
                                          <p:attrName>ppt_w</p:attrName>
                                        </p:attrNameLst>
                                      </p:cBhvr>
                                      <p:tavLst>
                                        <p:tav tm="0">
                                          <p:val>
                                            <p:strVal val="ppt_w"/>
                                          </p:val>
                                        </p:tav>
                                        <p:tav tm="100000">
                                          <p:val>
                                            <p:fltVal val="0"/>
                                          </p:val>
                                        </p:tav>
                                      </p:tavLst>
                                    </p:anim>
                                    <p:anim calcmode="lin" valueType="num">
                                      <p:cBhvr>
                                        <p:cTn id="175" dur="500" fill="hold"/>
                                        <p:tgtEl>
                                          <p:spTgt spid="18435">
                                            <p:txEl>
                                              <p:pRg st="13" end="13"/>
                                            </p:txEl>
                                          </p:spTgt>
                                        </p:tgtEl>
                                        <p:attrNameLst>
                                          <p:attrName>ppt_h</p:attrName>
                                        </p:attrNameLst>
                                      </p:cBhvr>
                                      <p:tavLst>
                                        <p:tav tm="0">
                                          <p:val>
                                            <p:strVal val="ppt_h"/>
                                          </p:val>
                                        </p:tav>
                                        <p:tav tm="100000">
                                          <p:val>
                                            <p:fltVal val="0"/>
                                          </p:val>
                                        </p:tav>
                                      </p:tavLst>
                                    </p:anim>
                                    <p:set>
                                      <p:cBhvr>
                                        <p:cTn id="176" dur="1" fill="hold">
                                          <p:stCondLst>
                                            <p:cond delay="499"/>
                                          </p:stCondLst>
                                        </p:cTn>
                                        <p:tgtEl>
                                          <p:spTgt spid="18435">
                                            <p:txEl>
                                              <p:pRg st="13" end="13"/>
                                            </p:txEl>
                                          </p:spTgt>
                                        </p:tgtEl>
                                        <p:attrNameLst>
                                          <p:attrName>style.visibility</p:attrName>
                                        </p:attrNameLst>
                                      </p:cBhvr>
                                      <p:to>
                                        <p:strVal val="hidden"/>
                                      </p:to>
                                    </p:set>
                                  </p:childTnLst>
                                </p:cTn>
                              </p:par>
                              <p:par>
                                <p:cTn id="177" presetID="23" presetClass="exit" presetSubtype="32" fill="hold" grpId="1" nodeType="withEffect">
                                  <p:stCondLst>
                                    <p:cond delay="0"/>
                                  </p:stCondLst>
                                  <p:childTnLst>
                                    <p:anim calcmode="lin" valueType="num">
                                      <p:cBhvr>
                                        <p:cTn id="178" dur="500" fill="hold"/>
                                        <p:tgtEl>
                                          <p:spTgt spid="18435">
                                            <p:txEl>
                                              <p:pRg st="14" end="14"/>
                                            </p:txEl>
                                          </p:spTgt>
                                        </p:tgtEl>
                                        <p:attrNameLst>
                                          <p:attrName>ppt_w</p:attrName>
                                        </p:attrNameLst>
                                      </p:cBhvr>
                                      <p:tavLst>
                                        <p:tav tm="0">
                                          <p:val>
                                            <p:strVal val="ppt_w"/>
                                          </p:val>
                                        </p:tav>
                                        <p:tav tm="100000">
                                          <p:val>
                                            <p:fltVal val="0"/>
                                          </p:val>
                                        </p:tav>
                                      </p:tavLst>
                                    </p:anim>
                                    <p:anim calcmode="lin" valueType="num">
                                      <p:cBhvr>
                                        <p:cTn id="179" dur="500" fill="hold"/>
                                        <p:tgtEl>
                                          <p:spTgt spid="18435">
                                            <p:txEl>
                                              <p:pRg st="14" end="14"/>
                                            </p:txEl>
                                          </p:spTgt>
                                        </p:tgtEl>
                                        <p:attrNameLst>
                                          <p:attrName>ppt_h</p:attrName>
                                        </p:attrNameLst>
                                      </p:cBhvr>
                                      <p:tavLst>
                                        <p:tav tm="0">
                                          <p:val>
                                            <p:strVal val="ppt_h"/>
                                          </p:val>
                                        </p:tav>
                                        <p:tav tm="100000">
                                          <p:val>
                                            <p:fltVal val="0"/>
                                          </p:val>
                                        </p:tav>
                                      </p:tavLst>
                                    </p:anim>
                                    <p:set>
                                      <p:cBhvr>
                                        <p:cTn id="180" dur="1" fill="hold">
                                          <p:stCondLst>
                                            <p:cond delay="499"/>
                                          </p:stCondLst>
                                        </p:cTn>
                                        <p:tgtEl>
                                          <p:spTgt spid="18435">
                                            <p:txEl>
                                              <p:pRg st="14" end="14"/>
                                            </p:txEl>
                                          </p:spTgt>
                                        </p:tgtEl>
                                        <p:attrNameLst>
                                          <p:attrName>style.visibility</p:attrName>
                                        </p:attrNameLst>
                                      </p:cBhvr>
                                      <p:to>
                                        <p:strVal val="hidden"/>
                                      </p:to>
                                    </p:set>
                                  </p:childTnLst>
                                </p:cTn>
                              </p:par>
                              <p:par>
                                <p:cTn id="181" presetID="23" presetClass="exit" presetSubtype="32" fill="hold" grpId="1" nodeType="withEffect">
                                  <p:stCondLst>
                                    <p:cond delay="0"/>
                                  </p:stCondLst>
                                  <p:childTnLst>
                                    <p:anim calcmode="lin" valueType="num">
                                      <p:cBhvr>
                                        <p:cTn id="182" dur="500" fill="hold"/>
                                        <p:tgtEl>
                                          <p:spTgt spid="18435">
                                            <p:txEl>
                                              <p:pRg st="15" end="15"/>
                                            </p:txEl>
                                          </p:spTgt>
                                        </p:tgtEl>
                                        <p:attrNameLst>
                                          <p:attrName>ppt_w</p:attrName>
                                        </p:attrNameLst>
                                      </p:cBhvr>
                                      <p:tavLst>
                                        <p:tav tm="0">
                                          <p:val>
                                            <p:strVal val="ppt_w"/>
                                          </p:val>
                                        </p:tav>
                                        <p:tav tm="100000">
                                          <p:val>
                                            <p:fltVal val="0"/>
                                          </p:val>
                                        </p:tav>
                                      </p:tavLst>
                                    </p:anim>
                                    <p:anim calcmode="lin" valueType="num">
                                      <p:cBhvr>
                                        <p:cTn id="183" dur="500" fill="hold"/>
                                        <p:tgtEl>
                                          <p:spTgt spid="18435">
                                            <p:txEl>
                                              <p:pRg st="15" end="15"/>
                                            </p:txEl>
                                          </p:spTgt>
                                        </p:tgtEl>
                                        <p:attrNameLst>
                                          <p:attrName>ppt_h</p:attrName>
                                        </p:attrNameLst>
                                      </p:cBhvr>
                                      <p:tavLst>
                                        <p:tav tm="0">
                                          <p:val>
                                            <p:strVal val="ppt_h"/>
                                          </p:val>
                                        </p:tav>
                                        <p:tav tm="100000">
                                          <p:val>
                                            <p:fltVal val="0"/>
                                          </p:val>
                                        </p:tav>
                                      </p:tavLst>
                                    </p:anim>
                                    <p:set>
                                      <p:cBhvr>
                                        <p:cTn id="184" dur="1" fill="hold">
                                          <p:stCondLst>
                                            <p:cond delay="499"/>
                                          </p:stCondLst>
                                        </p:cTn>
                                        <p:tgtEl>
                                          <p:spTgt spid="18435">
                                            <p:txEl>
                                              <p:pRg st="15" end="15"/>
                                            </p:txEl>
                                          </p:spTgt>
                                        </p:tgtEl>
                                        <p:attrNameLst>
                                          <p:attrName>style.visibility</p:attrName>
                                        </p:attrNameLst>
                                      </p:cBhvr>
                                      <p:to>
                                        <p:strVal val="hidden"/>
                                      </p:to>
                                    </p:set>
                                  </p:childTnLst>
                                </p:cTn>
                              </p:par>
                              <p:par>
                                <p:cTn id="185" presetID="23" presetClass="exit" presetSubtype="32" fill="hold" grpId="1" nodeType="withEffect">
                                  <p:stCondLst>
                                    <p:cond delay="0"/>
                                  </p:stCondLst>
                                  <p:childTnLst>
                                    <p:anim calcmode="lin" valueType="num">
                                      <p:cBhvr>
                                        <p:cTn id="186" dur="500" fill="hold"/>
                                        <p:tgtEl>
                                          <p:spTgt spid="18435">
                                            <p:txEl>
                                              <p:pRg st="16" end="16"/>
                                            </p:txEl>
                                          </p:spTgt>
                                        </p:tgtEl>
                                        <p:attrNameLst>
                                          <p:attrName>ppt_w</p:attrName>
                                        </p:attrNameLst>
                                      </p:cBhvr>
                                      <p:tavLst>
                                        <p:tav tm="0">
                                          <p:val>
                                            <p:strVal val="ppt_w"/>
                                          </p:val>
                                        </p:tav>
                                        <p:tav tm="100000">
                                          <p:val>
                                            <p:fltVal val="0"/>
                                          </p:val>
                                        </p:tav>
                                      </p:tavLst>
                                    </p:anim>
                                    <p:anim calcmode="lin" valueType="num">
                                      <p:cBhvr>
                                        <p:cTn id="187" dur="500" fill="hold"/>
                                        <p:tgtEl>
                                          <p:spTgt spid="18435">
                                            <p:txEl>
                                              <p:pRg st="16" end="16"/>
                                            </p:txEl>
                                          </p:spTgt>
                                        </p:tgtEl>
                                        <p:attrNameLst>
                                          <p:attrName>ppt_h</p:attrName>
                                        </p:attrNameLst>
                                      </p:cBhvr>
                                      <p:tavLst>
                                        <p:tav tm="0">
                                          <p:val>
                                            <p:strVal val="ppt_h"/>
                                          </p:val>
                                        </p:tav>
                                        <p:tav tm="100000">
                                          <p:val>
                                            <p:fltVal val="0"/>
                                          </p:val>
                                        </p:tav>
                                      </p:tavLst>
                                    </p:anim>
                                    <p:set>
                                      <p:cBhvr>
                                        <p:cTn id="188" dur="1" fill="hold">
                                          <p:stCondLst>
                                            <p:cond delay="499"/>
                                          </p:stCondLst>
                                        </p:cTn>
                                        <p:tgtEl>
                                          <p:spTgt spid="18435">
                                            <p:txEl>
                                              <p:pRg st="16" end="1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18434" grpId="2"/>
      <p:bldP spid="18435" grpId="0" build="p"/>
      <p:bldP spid="18435" grpId="1" build="allAtOnce"/>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4000" smtClean="0"/>
              <a:t>Penyebab Perilaku Menyimpang </a:t>
            </a:r>
          </a:p>
        </p:txBody>
      </p:sp>
      <p:sp>
        <p:nvSpPr>
          <p:cNvPr id="11267" name="Rectangle 3"/>
          <p:cNvSpPr>
            <a:spLocks noGrp="1" noChangeArrowheads="1"/>
          </p:cNvSpPr>
          <p:nvPr>
            <p:ph idx="1"/>
          </p:nvPr>
        </p:nvSpPr>
        <p:spPr/>
        <p:txBody>
          <a:bodyPr/>
          <a:lstStyle/>
          <a:p>
            <a:pPr marL="609600" indent="-609600" eaLnBrk="1" hangingPunct="1">
              <a:lnSpc>
                <a:spcPct val="90000"/>
              </a:lnSpc>
              <a:buFont typeface="Wingdings" pitchFamily="2" charset="2"/>
              <a:buNone/>
              <a:defRPr/>
            </a:pPr>
            <a:r>
              <a:rPr lang="en-US" sz="2400" dirty="0" err="1" smtClean="0"/>
              <a:t>Adapun</a:t>
            </a:r>
            <a:r>
              <a:rPr lang="en-US" sz="2400" dirty="0" smtClean="0"/>
              <a:t> </a:t>
            </a:r>
            <a:r>
              <a:rPr lang="en-US" sz="2400" dirty="0" err="1" smtClean="0"/>
              <a:t>faktor-faktor</a:t>
            </a:r>
            <a:r>
              <a:rPr lang="en-US" sz="2400" dirty="0" smtClean="0"/>
              <a:t> </a:t>
            </a:r>
            <a:r>
              <a:rPr lang="en-US" sz="2400" dirty="0" err="1" smtClean="0"/>
              <a:t>penyebab</a:t>
            </a:r>
            <a:r>
              <a:rPr lang="en-US" sz="2400" dirty="0" smtClean="0"/>
              <a:t> </a:t>
            </a:r>
            <a:r>
              <a:rPr lang="en-US" sz="2400" dirty="0" err="1" smtClean="0"/>
              <a:t>timbulnya</a:t>
            </a:r>
            <a:r>
              <a:rPr lang="en-US" sz="2400" dirty="0" smtClean="0"/>
              <a:t> </a:t>
            </a:r>
            <a:r>
              <a:rPr lang="en-US" sz="2400" dirty="0" err="1" smtClean="0"/>
              <a:t>perilaku</a:t>
            </a:r>
            <a:r>
              <a:rPr lang="en-US" sz="2400" dirty="0" smtClean="0"/>
              <a:t> yang</a:t>
            </a:r>
          </a:p>
          <a:p>
            <a:pPr marL="609600" indent="-609600" eaLnBrk="1" hangingPunct="1">
              <a:lnSpc>
                <a:spcPct val="90000"/>
              </a:lnSpc>
              <a:buFont typeface="Wingdings" pitchFamily="2" charset="2"/>
              <a:buNone/>
              <a:defRPr/>
            </a:pPr>
            <a:r>
              <a:rPr lang="en-US" sz="2400" dirty="0" err="1" smtClean="0"/>
              <a:t>menyimpang</a:t>
            </a:r>
            <a:r>
              <a:rPr lang="en-US" sz="2400" dirty="0" smtClean="0"/>
              <a:t> </a:t>
            </a:r>
            <a:r>
              <a:rPr lang="en-US" sz="2400" dirty="0" err="1" smtClean="0"/>
              <a:t>adalah</a:t>
            </a:r>
            <a:r>
              <a:rPr lang="en-US" sz="2400" dirty="0" smtClean="0"/>
              <a:t> </a:t>
            </a:r>
            <a:r>
              <a:rPr lang="en-US" sz="2400" dirty="0" err="1" smtClean="0"/>
              <a:t>Sebagai</a:t>
            </a:r>
            <a:r>
              <a:rPr lang="en-US" sz="2400" dirty="0" smtClean="0"/>
              <a:t> </a:t>
            </a:r>
            <a:r>
              <a:rPr lang="en-US" sz="2400" dirty="0" err="1" smtClean="0"/>
              <a:t>Berikut</a:t>
            </a:r>
            <a:r>
              <a:rPr lang="en-US" sz="2400" dirty="0" smtClean="0"/>
              <a:t>:</a:t>
            </a:r>
          </a:p>
          <a:p>
            <a:pPr marL="609600" indent="-609600" eaLnBrk="1" hangingPunct="1">
              <a:lnSpc>
                <a:spcPct val="90000"/>
              </a:lnSpc>
              <a:buFontTx/>
              <a:buAutoNum type="arabicPeriod"/>
              <a:defRPr/>
            </a:pPr>
            <a:r>
              <a:rPr lang="en-US" sz="2400" dirty="0" err="1" smtClean="0"/>
              <a:t>Perbedaan</a:t>
            </a:r>
            <a:r>
              <a:rPr lang="en-US" sz="2400" dirty="0" smtClean="0"/>
              <a:t> status (</a:t>
            </a:r>
            <a:r>
              <a:rPr lang="en-US" sz="2400" dirty="0" err="1" smtClean="0"/>
              <a:t>kesenjangan</a:t>
            </a:r>
            <a:r>
              <a:rPr lang="en-US" sz="2400" dirty="0" smtClean="0"/>
              <a:t>) </a:t>
            </a:r>
            <a:r>
              <a:rPr lang="en-US" sz="2400" dirty="0" err="1" smtClean="0"/>
              <a:t>sosial</a:t>
            </a:r>
            <a:r>
              <a:rPr lang="en-US" sz="2400" dirty="0" smtClean="0"/>
              <a:t> </a:t>
            </a:r>
            <a:r>
              <a:rPr lang="en-US" sz="2400" dirty="0" err="1" smtClean="0"/>
              <a:t>antara</a:t>
            </a:r>
            <a:r>
              <a:rPr lang="en-US" sz="2400" dirty="0" smtClean="0"/>
              <a:t>  </a:t>
            </a:r>
            <a:r>
              <a:rPr lang="en-US" sz="2400" dirty="0" err="1" smtClean="0"/>
              <a:t>si</a:t>
            </a:r>
            <a:r>
              <a:rPr lang="en-US" sz="2400" dirty="0" smtClean="0"/>
              <a:t> kaya </a:t>
            </a:r>
            <a:r>
              <a:rPr lang="en-US" sz="2400" dirty="0" err="1" smtClean="0"/>
              <a:t>dan</a:t>
            </a:r>
            <a:r>
              <a:rPr lang="en-US" sz="2400" dirty="0" smtClean="0"/>
              <a:t> </a:t>
            </a:r>
            <a:r>
              <a:rPr lang="en-US" sz="2400" dirty="0" err="1" smtClean="0"/>
              <a:t>si</a:t>
            </a:r>
            <a:r>
              <a:rPr lang="en-US" sz="2400" dirty="0" smtClean="0"/>
              <a:t> </a:t>
            </a:r>
            <a:r>
              <a:rPr lang="en-US" sz="2400" dirty="0" err="1" smtClean="0"/>
              <a:t>miskin</a:t>
            </a:r>
            <a:r>
              <a:rPr lang="en-US" sz="2400" dirty="0" smtClean="0"/>
              <a:t> yang </a:t>
            </a:r>
            <a:r>
              <a:rPr lang="en-US" sz="2400" dirty="0" err="1" smtClean="0"/>
              <a:t>sangat</a:t>
            </a:r>
            <a:r>
              <a:rPr lang="en-US" sz="2400" dirty="0" smtClean="0"/>
              <a:t> </a:t>
            </a:r>
            <a:r>
              <a:rPr lang="en-US" sz="2400" dirty="0" err="1" smtClean="0"/>
              <a:t>mencolok</a:t>
            </a:r>
            <a:endParaRPr lang="en-US" sz="2400" dirty="0" smtClean="0"/>
          </a:p>
          <a:p>
            <a:pPr marL="609600" indent="-609600" eaLnBrk="1" hangingPunct="1">
              <a:lnSpc>
                <a:spcPct val="90000"/>
              </a:lnSpc>
              <a:buFontTx/>
              <a:buAutoNum type="arabicPeriod"/>
              <a:defRPr/>
            </a:pPr>
            <a:r>
              <a:rPr lang="en-US" sz="2400" dirty="0" err="1" smtClean="0"/>
              <a:t>Banyaknya</a:t>
            </a:r>
            <a:r>
              <a:rPr lang="en-US" sz="2400" dirty="0" smtClean="0"/>
              <a:t> </a:t>
            </a:r>
            <a:r>
              <a:rPr lang="en-US" sz="2400" dirty="0" err="1" smtClean="0"/>
              <a:t>pemuda</a:t>
            </a:r>
            <a:r>
              <a:rPr lang="en-US" sz="2400" dirty="0" smtClean="0"/>
              <a:t> </a:t>
            </a:r>
            <a:r>
              <a:rPr lang="en-US" sz="2400" dirty="0" err="1" smtClean="0"/>
              <a:t>putus</a:t>
            </a:r>
            <a:r>
              <a:rPr lang="en-US" sz="2400" dirty="0" smtClean="0"/>
              <a:t> </a:t>
            </a:r>
            <a:r>
              <a:rPr lang="en-US" sz="2400" dirty="0" err="1" smtClean="0"/>
              <a:t>sekolah</a:t>
            </a:r>
            <a:r>
              <a:rPr lang="en-US" sz="2400" dirty="0" smtClean="0"/>
              <a:t> </a:t>
            </a:r>
            <a:r>
              <a:rPr lang="en-US" sz="2400" dirty="0" err="1" smtClean="0"/>
              <a:t>dan</a:t>
            </a:r>
            <a:r>
              <a:rPr lang="en-US" sz="2400" dirty="0" smtClean="0"/>
              <a:t> </a:t>
            </a:r>
            <a:r>
              <a:rPr lang="en-US" sz="2400" dirty="0" err="1" smtClean="0"/>
              <a:t>pengangguran</a:t>
            </a:r>
            <a:endParaRPr lang="en-US" sz="2400" dirty="0" smtClean="0"/>
          </a:p>
          <a:p>
            <a:pPr marL="609600" indent="-609600" eaLnBrk="1" hangingPunct="1">
              <a:lnSpc>
                <a:spcPct val="90000"/>
              </a:lnSpc>
              <a:buFontTx/>
              <a:buAutoNum type="arabicPeriod"/>
              <a:defRPr/>
            </a:pPr>
            <a:r>
              <a:rPr lang="en-US" sz="2400" dirty="0" err="1" smtClean="0"/>
              <a:t>Kebutuhan</a:t>
            </a:r>
            <a:r>
              <a:rPr lang="en-US" sz="2400" dirty="0" smtClean="0"/>
              <a:t> </a:t>
            </a:r>
            <a:r>
              <a:rPr lang="en-US" sz="2400" dirty="0" err="1" smtClean="0"/>
              <a:t>ekonomi</a:t>
            </a:r>
            <a:r>
              <a:rPr lang="en-US" sz="2400" dirty="0" smtClean="0"/>
              <a:t> </a:t>
            </a:r>
            <a:r>
              <a:rPr lang="en-US" sz="2400" dirty="0" err="1" smtClean="0"/>
              <a:t>untuk</a:t>
            </a:r>
            <a:r>
              <a:rPr lang="en-US" sz="2400" dirty="0" smtClean="0"/>
              <a:t> </a:t>
            </a:r>
            <a:r>
              <a:rPr lang="en-US" sz="2400" dirty="0" err="1" smtClean="0"/>
              <a:t>serba</a:t>
            </a:r>
            <a:r>
              <a:rPr lang="en-US" sz="2400" dirty="0" smtClean="0"/>
              <a:t> </a:t>
            </a:r>
            <a:r>
              <a:rPr lang="en-US" sz="2400" dirty="0" err="1" smtClean="0"/>
              <a:t>berkecukupan</a:t>
            </a:r>
            <a:r>
              <a:rPr lang="en-US" sz="2400" dirty="0" smtClean="0"/>
              <a:t>, </a:t>
            </a:r>
            <a:r>
              <a:rPr lang="en-US" sz="2400" dirty="0" err="1" smtClean="0"/>
              <a:t>tanpa</a:t>
            </a:r>
            <a:r>
              <a:rPr lang="en-US" sz="2400" dirty="0" smtClean="0"/>
              <a:t> </a:t>
            </a:r>
            <a:r>
              <a:rPr lang="en-US" sz="2400" dirty="0" err="1" smtClean="0"/>
              <a:t>harus</a:t>
            </a:r>
            <a:r>
              <a:rPr lang="en-US" sz="2400" dirty="0" smtClean="0"/>
              <a:t> </a:t>
            </a:r>
            <a:r>
              <a:rPr lang="en-US" sz="2400" dirty="0" err="1" smtClean="0"/>
              <a:t>bersusah</a:t>
            </a:r>
            <a:r>
              <a:rPr lang="en-US" sz="2400" dirty="0" smtClean="0"/>
              <a:t> </a:t>
            </a:r>
            <a:r>
              <a:rPr lang="en-US" sz="2400" dirty="0" err="1" smtClean="0"/>
              <a:t>payah</a:t>
            </a:r>
            <a:r>
              <a:rPr lang="en-US" sz="2400" dirty="0" smtClean="0"/>
              <a:t> </a:t>
            </a:r>
            <a:r>
              <a:rPr lang="en-US" sz="2400" dirty="0" err="1" smtClean="0"/>
              <a:t>bekerja</a:t>
            </a:r>
            <a:endParaRPr lang="en-US" sz="2400" dirty="0" smtClean="0"/>
          </a:p>
          <a:p>
            <a:pPr marL="609600" indent="-609600" eaLnBrk="1" hangingPunct="1">
              <a:lnSpc>
                <a:spcPct val="90000"/>
              </a:lnSpc>
              <a:buFontTx/>
              <a:buAutoNum type="arabicPeriod" startAt="4"/>
              <a:defRPr/>
            </a:pPr>
            <a:r>
              <a:rPr lang="en-US" sz="2400" dirty="0" err="1" smtClean="0"/>
              <a:t>Keluarga</a:t>
            </a:r>
            <a:r>
              <a:rPr lang="en-US" sz="2400" dirty="0" smtClean="0"/>
              <a:t> yang </a:t>
            </a:r>
            <a:r>
              <a:rPr lang="en-US" sz="2400" dirty="0" err="1" smtClean="0"/>
              <a:t>berantakan</a:t>
            </a:r>
            <a:r>
              <a:rPr lang="en-US" sz="2400" dirty="0" smtClean="0"/>
              <a:t> </a:t>
            </a:r>
          </a:p>
          <a:p>
            <a:pPr marL="609600" indent="-609600" eaLnBrk="1" hangingPunct="1">
              <a:lnSpc>
                <a:spcPct val="90000"/>
              </a:lnSpc>
              <a:buFontTx/>
              <a:buAutoNum type="arabicPeriod" startAt="4"/>
              <a:defRPr/>
            </a:pPr>
            <a:r>
              <a:rPr lang="en-US" sz="2400" dirty="0" err="1" smtClean="0"/>
              <a:t>Pengaruh</a:t>
            </a:r>
            <a:r>
              <a:rPr lang="en-US" sz="2400" dirty="0" smtClean="0"/>
              <a:t> media </a:t>
            </a:r>
            <a:r>
              <a:rPr lang="en-US" sz="2400" dirty="0" err="1" smtClean="0"/>
              <a:t>massa</a:t>
            </a:r>
            <a:r>
              <a:rPr lang="en-US" sz="2400" dirty="0" smtClean="0"/>
              <a:t>    </a:t>
            </a:r>
          </a:p>
          <a:p>
            <a:pPr marL="609600" indent="-609600" eaLnBrk="1" hangingPunct="1">
              <a:lnSpc>
                <a:spcPct val="90000"/>
              </a:lnSpc>
              <a:buFontTx/>
              <a:buNone/>
              <a:defRPr/>
            </a:pPr>
            <a:endParaRPr lang="en-US" sz="2400" dirty="0" smtClean="0"/>
          </a:p>
        </p:txBody>
      </p:sp>
    </p:spTree>
    <p:extLst>
      <p:ext uri="{BB962C8B-B14F-4D97-AF65-F5344CB8AC3E}">
        <p14:creationId xmlns:p14="http://schemas.microsoft.com/office/powerpoint/2010/main" val="307063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2000" fill="hold"/>
                                        <p:tgtEl>
                                          <p:spTgt spid="11266"/>
                                        </p:tgtEl>
                                        <p:attrNameLst>
                                          <p:attrName>ppt_w</p:attrName>
                                        </p:attrNameLst>
                                      </p:cBhvr>
                                      <p:tavLst>
                                        <p:tav tm="0">
                                          <p:val>
                                            <p:strVal val="#ppt_w*2.5"/>
                                          </p:val>
                                        </p:tav>
                                        <p:tav tm="100000">
                                          <p:val>
                                            <p:strVal val="#ppt_w"/>
                                          </p:val>
                                        </p:tav>
                                      </p:tavLst>
                                    </p:anim>
                                    <p:anim calcmode="lin" valueType="num">
                                      <p:cBhvr>
                                        <p:cTn id="8" dur="2000" fill="hold"/>
                                        <p:tgtEl>
                                          <p:spTgt spid="11266"/>
                                        </p:tgtEl>
                                        <p:attrNameLst>
                                          <p:attrName>ppt_h</p:attrName>
                                        </p:attrNameLst>
                                      </p:cBhvr>
                                      <p:tavLst>
                                        <p:tav tm="0">
                                          <p:val>
                                            <p:strVal val="#ppt_h"/>
                                          </p:val>
                                        </p:tav>
                                        <p:tav tm="100000">
                                          <p:val>
                                            <p:strVal val="#ppt_h"/>
                                          </p:val>
                                        </p:tav>
                                      </p:tavLst>
                                    </p:anim>
                                    <p:anim calcmode="lin" valueType="num">
                                      <p:cBhvr>
                                        <p:cTn id="9" dur="2000" fill="hold"/>
                                        <p:tgtEl>
                                          <p:spTgt spid="1126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126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1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Effect transition="in" filter="wipe(left)">
                                      <p:cBhvr>
                                        <p:cTn id="16" dur="500"/>
                                        <p:tgtEl>
                                          <p:spTgt spid="112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wipe(left)">
                                      <p:cBhvr>
                                        <p:cTn id="21" dur="500"/>
                                        <p:tgtEl>
                                          <p:spTgt spid="1126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67">
                                            <p:txEl>
                                              <p:pRg st="2" end="2"/>
                                            </p:txEl>
                                          </p:spTgt>
                                        </p:tgtEl>
                                        <p:attrNameLst>
                                          <p:attrName>style.visibility</p:attrName>
                                        </p:attrNameLst>
                                      </p:cBhvr>
                                      <p:to>
                                        <p:strVal val="visible"/>
                                      </p:to>
                                    </p:set>
                                    <p:animEffect transition="in" filter="wipe(left)">
                                      <p:cBhvr>
                                        <p:cTn id="26" dur="500"/>
                                        <p:tgtEl>
                                          <p:spTgt spid="1126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Effect transition="in" filter="wipe(left)">
                                      <p:cBhvr>
                                        <p:cTn id="31" dur="500"/>
                                        <p:tgtEl>
                                          <p:spTgt spid="11267">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267">
                                            <p:txEl>
                                              <p:pRg st="4" end="4"/>
                                            </p:txEl>
                                          </p:spTgt>
                                        </p:tgtEl>
                                        <p:attrNameLst>
                                          <p:attrName>style.visibility</p:attrName>
                                        </p:attrNameLst>
                                      </p:cBhvr>
                                      <p:to>
                                        <p:strVal val="visible"/>
                                      </p:to>
                                    </p:set>
                                    <p:animEffect transition="in" filter="wipe(left)">
                                      <p:cBhvr>
                                        <p:cTn id="36" dur="500"/>
                                        <p:tgtEl>
                                          <p:spTgt spid="11267">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267">
                                            <p:txEl>
                                              <p:pRg st="5" end="5"/>
                                            </p:txEl>
                                          </p:spTgt>
                                        </p:tgtEl>
                                        <p:attrNameLst>
                                          <p:attrName>style.visibility</p:attrName>
                                        </p:attrNameLst>
                                      </p:cBhvr>
                                      <p:to>
                                        <p:strVal val="visible"/>
                                      </p:to>
                                    </p:set>
                                    <p:animEffect transition="in" filter="wipe(left)">
                                      <p:cBhvr>
                                        <p:cTn id="41" dur="500"/>
                                        <p:tgtEl>
                                          <p:spTgt spid="11267">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267">
                                            <p:txEl>
                                              <p:pRg st="6" end="6"/>
                                            </p:txEl>
                                          </p:spTgt>
                                        </p:tgtEl>
                                        <p:attrNameLst>
                                          <p:attrName>style.visibility</p:attrName>
                                        </p:attrNameLst>
                                      </p:cBhvr>
                                      <p:to>
                                        <p:strVal val="visible"/>
                                      </p:to>
                                    </p:set>
                                    <p:animEffect transition="in" filter="wipe(left)">
                                      <p:cBhvr>
                                        <p:cTn id="46"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000" smtClean="0"/>
              <a:t>Penyebab Perilaku Menyimpang</a:t>
            </a:r>
          </a:p>
        </p:txBody>
      </p:sp>
      <p:sp>
        <p:nvSpPr>
          <p:cNvPr id="13315" name="Rectangle 3"/>
          <p:cNvSpPr>
            <a:spLocks noGrp="1" noChangeArrowheads="1"/>
          </p:cNvSpPr>
          <p:nvPr>
            <p:ph idx="1"/>
          </p:nvPr>
        </p:nvSpPr>
        <p:spPr/>
        <p:txBody>
          <a:bodyPr/>
          <a:lstStyle/>
          <a:p>
            <a:pPr marL="533400" indent="-533400" eaLnBrk="1" hangingPunct="1">
              <a:lnSpc>
                <a:spcPct val="90000"/>
              </a:lnSpc>
              <a:buClr>
                <a:schemeClr val="tx1"/>
              </a:buClr>
              <a:buFontTx/>
              <a:buAutoNum type="arabicPeriod" startAt="6"/>
              <a:defRPr/>
            </a:pPr>
            <a:r>
              <a:rPr lang="en-US" sz="2400" b="1" dirty="0" err="1" smtClean="0"/>
              <a:t>Pelampiasan</a:t>
            </a:r>
            <a:r>
              <a:rPr lang="en-US" sz="2400" b="1" dirty="0" smtClean="0"/>
              <a:t> </a:t>
            </a:r>
            <a:r>
              <a:rPr lang="en-US" sz="2400" b="1" dirty="0" smtClean="0"/>
              <a:t>rasa </a:t>
            </a:r>
            <a:r>
              <a:rPr lang="en-US" sz="2400" b="1" dirty="0" err="1" smtClean="0"/>
              <a:t>kecewa</a:t>
            </a:r>
            <a:endParaRPr lang="en-US" sz="2400" b="1" dirty="0" smtClean="0"/>
          </a:p>
          <a:p>
            <a:pPr marL="533400" indent="-533400" eaLnBrk="1" hangingPunct="1">
              <a:lnSpc>
                <a:spcPct val="90000"/>
              </a:lnSpc>
              <a:buClr>
                <a:schemeClr val="tx1"/>
              </a:buClr>
              <a:buFontTx/>
              <a:buAutoNum type="arabicPeriod" startAt="6"/>
              <a:defRPr/>
            </a:pPr>
            <a:r>
              <a:rPr lang="en-US" sz="2400" b="1" dirty="0" err="1" smtClean="0"/>
              <a:t>Keinginan</a:t>
            </a:r>
            <a:r>
              <a:rPr lang="en-US" sz="2400" b="1" dirty="0" smtClean="0"/>
              <a:t> </a:t>
            </a:r>
            <a:r>
              <a:rPr lang="en-US" sz="2400" b="1" dirty="0" err="1" smtClean="0"/>
              <a:t>untuk</a:t>
            </a:r>
            <a:r>
              <a:rPr lang="en-US" sz="2400" b="1" dirty="0" smtClean="0"/>
              <a:t> </a:t>
            </a:r>
            <a:r>
              <a:rPr lang="en-US" sz="2400" b="1" dirty="0" err="1" smtClean="0"/>
              <a:t>dipuji</a:t>
            </a:r>
            <a:endParaRPr lang="en-US" sz="2400" b="1" dirty="0" smtClean="0"/>
          </a:p>
          <a:p>
            <a:pPr marL="533400" indent="-533400" eaLnBrk="1" hangingPunct="1">
              <a:lnSpc>
                <a:spcPct val="90000"/>
              </a:lnSpc>
              <a:buClr>
                <a:schemeClr val="tx1"/>
              </a:buClr>
              <a:buFontTx/>
              <a:buAutoNum type="arabicPeriod" startAt="6"/>
              <a:defRPr/>
            </a:pPr>
            <a:r>
              <a:rPr lang="en-US" sz="2400" b="1" dirty="0" smtClean="0"/>
              <a:t>Proses </a:t>
            </a:r>
            <a:r>
              <a:rPr lang="en-US" sz="2400" b="1" dirty="0" err="1" smtClean="0"/>
              <a:t>belajar</a:t>
            </a:r>
            <a:r>
              <a:rPr lang="en-US" sz="2400" b="1" dirty="0" smtClean="0"/>
              <a:t> yang </a:t>
            </a:r>
            <a:r>
              <a:rPr lang="en-US" sz="2400" b="1" dirty="0" err="1" smtClean="0"/>
              <a:t>menyimpang</a:t>
            </a:r>
            <a:r>
              <a:rPr lang="en-US" sz="2400" dirty="0" smtClean="0"/>
              <a:t>.</a:t>
            </a:r>
            <a:endParaRPr lang="en-US" sz="2400" b="1" dirty="0" smtClean="0"/>
          </a:p>
          <a:p>
            <a:pPr marL="533400" indent="-533400" eaLnBrk="1" hangingPunct="1">
              <a:lnSpc>
                <a:spcPct val="90000"/>
              </a:lnSpc>
              <a:buClr>
                <a:schemeClr val="tx1"/>
              </a:buClr>
              <a:buFontTx/>
              <a:buAutoNum type="arabicPeriod" startAt="6"/>
              <a:defRPr/>
            </a:pPr>
            <a:r>
              <a:rPr lang="en-US" sz="2400" b="1" dirty="0" err="1" smtClean="0"/>
              <a:t>Pengaruh</a:t>
            </a:r>
            <a:r>
              <a:rPr lang="en-US" sz="2400" b="1" dirty="0" smtClean="0"/>
              <a:t> </a:t>
            </a:r>
            <a:r>
              <a:rPr lang="en-US" sz="2400" b="1" dirty="0" err="1" smtClean="0"/>
              <a:t>lingkungan</a:t>
            </a:r>
            <a:r>
              <a:rPr lang="en-US" sz="2400" b="1" dirty="0" smtClean="0"/>
              <a:t> </a:t>
            </a:r>
          </a:p>
          <a:p>
            <a:pPr marL="533400" indent="-533400" eaLnBrk="1" hangingPunct="1">
              <a:lnSpc>
                <a:spcPct val="90000"/>
              </a:lnSpc>
              <a:buClr>
                <a:schemeClr val="tx1"/>
              </a:buClr>
              <a:buFontTx/>
              <a:buAutoNum type="arabicPeriod" startAt="6"/>
              <a:defRPr/>
            </a:pPr>
            <a:r>
              <a:rPr lang="en-US" sz="2400" b="1" dirty="0" err="1" smtClean="0"/>
              <a:t>Ketidaksanggupan</a:t>
            </a:r>
            <a:r>
              <a:rPr lang="en-US" sz="2400" b="1" dirty="0" smtClean="0"/>
              <a:t> </a:t>
            </a:r>
            <a:r>
              <a:rPr lang="en-US" sz="2400" b="1" dirty="0" err="1" smtClean="0"/>
              <a:t>menyerap</a:t>
            </a:r>
            <a:r>
              <a:rPr lang="en-US" sz="2400" b="1" dirty="0" smtClean="0"/>
              <a:t> </a:t>
            </a:r>
            <a:r>
              <a:rPr lang="en-US" sz="2400" b="1" dirty="0" err="1" smtClean="0"/>
              <a:t>norma</a:t>
            </a:r>
            <a:r>
              <a:rPr lang="en-US" sz="2400" b="1" dirty="0" smtClean="0"/>
              <a:t> </a:t>
            </a:r>
            <a:r>
              <a:rPr lang="en-US" sz="2400" b="1" dirty="0" err="1" smtClean="0"/>
              <a:t>budaya</a:t>
            </a:r>
            <a:endParaRPr lang="en-US" sz="2400" b="1" dirty="0" smtClean="0"/>
          </a:p>
          <a:p>
            <a:pPr marL="533400" indent="-533400" eaLnBrk="1" hangingPunct="1">
              <a:lnSpc>
                <a:spcPct val="90000"/>
              </a:lnSpc>
              <a:buClr>
                <a:schemeClr val="tx1"/>
              </a:buClr>
              <a:buFontTx/>
              <a:buAutoNum type="arabicPeriod" startAt="6"/>
              <a:defRPr/>
            </a:pPr>
            <a:r>
              <a:rPr lang="en-US" sz="2400" b="1" dirty="0" err="1" smtClean="0"/>
              <a:t>Adanya</a:t>
            </a:r>
            <a:r>
              <a:rPr lang="en-US" sz="2400" b="1" dirty="0" smtClean="0"/>
              <a:t> </a:t>
            </a:r>
            <a:r>
              <a:rPr lang="en-US" sz="2400" b="1" dirty="0" err="1" smtClean="0"/>
              <a:t>ikatan</a:t>
            </a:r>
            <a:r>
              <a:rPr lang="en-US" sz="2400" b="1" dirty="0" smtClean="0"/>
              <a:t> </a:t>
            </a:r>
            <a:r>
              <a:rPr lang="en-US" sz="2400" b="1" dirty="0" err="1" smtClean="0"/>
              <a:t>sosial</a:t>
            </a:r>
            <a:r>
              <a:rPr lang="en-US" sz="2400" b="1" dirty="0" smtClean="0"/>
              <a:t> yang </a:t>
            </a:r>
            <a:r>
              <a:rPr lang="en-US" sz="2400" b="1" dirty="0" err="1" smtClean="0"/>
              <a:t>berlainan</a:t>
            </a:r>
            <a:endParaRPr lang="en-US" sz="2400" b="1" dirty="0" smtClean="0"/>
          </a:p>
          <a:p>
            <a:pPr marL="533400" indent="-533400" eaLnBrk="1" hangingPunct="1">
              <a:lnSpc>
                <a:spcPct val="90000"/>
              </a:lnSpc>
              <a:buClr>
                <a:schemeClr val="tx1"/>
              </a:buClr>
              <a:buFontTx/>
              <a:buAutoNum type="arabicPeriod" startAt="6"/>
              <a:defRPr/>
            </a:pPr>
            <a:r>
              <a:rPr lang="en-US" sz="2400" b="1" dirty="0" err="1" smtClean="0"/>
              <a:t>Akibat</a:t>
            </a:r>
            <a:r>
              <a:rPr lang="en-US" sz="2400" b="1" dirty="0" smtClean="0"/>
              <a:t> proses </a:t>
            </a:r>
            <a:r>
              <a:rPr lang="en-US" sz="2400" b="1" dirty="0" err="1" smtClean="0"/>
              <a:t>sosialisasi</a:t>
            </a:r>
            <a:r>
              <a:rPr lang="en-US" sz="2400" b="1" dirty="0" smtClean="0"/>
              <a:t> </a:t>
            </a:r>
            <a:r>
              <a:rPr lang="en-US" sz="2400" b="1" dirty="0" err="1" smtClean="0"/>
              <a:t>nilai-nilai</a:t>
            </a:r>
            <a:r>
              <a:rPr lang="en-US" sz="2400" b="1" dirty="0" smtClean="0"/>
              <a:t> sub-</a:t>
            </a:r>
            <a:r>
              <a:rPr lang="en-US" sz="2400" b="1" dirty="0" err="1" smtClean="0"/>
              <a:t>kebudayaan</a:t>
            </a:r>
            <a:r>
              <a:rPr lang="en-US" sz="2400" b="1" dirty="0" smtClean="0"/>
              <a:t> </a:t>
            </a:r>
            <a:r>
              <a:rPr lang="en-US" sz="2400" b="1" dirty="0" err="1" smtClean="0"/>
              <a:t>menyimpang</a:t>
            </a:r>
            <a:endParaRPr lang="en-US" sz="2400" b="1" dirty="0" smtClean="0"/>
          </a:p>
          <a:p>
            <a:pPr marL="533400" indent="-533400" eaLnBrk="1" hangingPunct="1">
              <a:lnSpc>
                <a:spcPct val="90000"/>
              </a:lnSpc>
              <a:buClr>
                <a:schemeClr val="tx1"/>
              </a:buClr>
              <a:buFontTx/>
              <a:buAutoNum type="arabicPeriod" startAt="6"/>
              <a:defRPr/>
            </a:pPr>
            <a:r>
              <a:rPr lang="en-US" sz="2400" b="1" dirty="0" err="1" smtClean="0"/>
              <a:t>Akibat</a:t>
            </a:r>
            <a:r>
              <a:rPr lang="en-US" sz="2400" b="1" dirty="0" smtClean="0"/>
              <a:t> </a:t>
            </a:r>
            <a:r>
              <a:rPr lang="en-US" sz="2400" b="1" dirty="0" err="1" smtClean="0"/>
              <a:t>kegagalan</a:t>
            </a:r>
            <a:r>
              <a:rPr lang="en-US" sz="2400" b="1" dirty="0" smtClean="0"/>
              <a:t> </a:t>
            </a:r>
            <a:r>
              <a:rPr lang="en-US" sz="2400" b="1" dirty="0" err="1" smtClean="0"/>
              <a:t>dalam</a:t>
            </a:r>
            <a:r>
              <a:rPr lang="en-US" sz="2400" b="1" dirty="0" smtClean="0"/>
              <a:t> proses </a:t>
            </a:r>
            <a:r>
              <a:rPr lang="en-US" sz="2400" b="1" dirty="0" err="1" smtClean="0"/>
              <a:t>sosialisasi</a:t>
            </a:r>
            <a:endParaRPr lang="en-US" sz="2400" b="1" dirty="0" smtClean="0"/>
          </a:p>
          <a:p>
            <a:pPr marL="533400" indent="-533400" eaLnBrk="1" hangingPunct="1">
              <a:lnSpc>
                <a:spcPct val="90000"/>
              </a:lnSpc>
              <a:buClr>
                <a:schemeClr val="tx1"/>
              </a:buClr>
              <a:buFontTx/>
              <a:buAutoNum type="arabicPeriod" startAt="6"/>
              <a:defRPr/>
            </a:pPr>
            <a:r>
              <a:rPr lang="en-US" sz="2400" b="1" dirty="0" err="1" smtClean="0"/>
              <a:t>Sikap</a:t>
            </a:r>
            <a:r>
              <a:rPr lang="en-US" sz="2400" b="1" dirty="0" smtClean="0"/>
              <a:t> mental yang </a:t>
            </a:r>
            <a:r>
              <a:rPr lang="en-US" sz="2400" b="1" dirty="0" err="1" smtClean="0"/>
              <a:t>tidak</a:t>
            </a:r>
            <a:r>
              <a:rPr lang="en-US" sz="2400" b="1" dirty="0" smtClean="0"/>
              <a:t> </a:t>
            </a:r>
            <a:r>
              <a:rPr lang="en-US" sz="2400" b="1" dirty="0" err="1" smtClean="0"/>
              <a:t>sehat</a:t>
            </a:r>
            <a:endParaRPr lang="en-US" sz="2400" b="1" dirty="0" smtClean="0"/>
          </a:p>
        </p:txBody>
      </p:sp>
    </p:spTree>
    <p:extLst>
      <p:ext uri="{BB962C8B-B14F-4D97-AF65-F5344CB8AC3E}">
        <p14:creationId xmlns:p14="http://schemas.microsoft.com/office/powerpoint/2010/main" val="385073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5000" fill="hold"/>
                                        <p:tgtEl>
                                          <p:spTgt spid="13314"/>
                                        </p:tgtEl>
                                        <p:attrNameLst>
                                          <p:attrName>ppt_x</p:attrName>
                                        </p:attrNameLst>
                                      </p:cBhvr>
                                      <p:tavLst>
                                        <p:tav tm="0">
                                          <p:val>
                                            <p:strVal val="#ppt_x"/>
                                          </p:val>
                                        </p:tav>
                                        <p:tav tm="100000">
                                          <p:val>
                                            <p:strVal val="#ppt_x"/>
                                          </p:val>
                                        </p:tav>
                                      </p:tavLst>
                                    </p:anim>
                                    <p:anim calcmode="lin" valueType="num">
                                      <p:cBhvr>
                                        <p:cTn id="8" dur="15000" fill="hold"/>
                                        <p:tgtEl>
                                          <p:spTgt spid="13314"/>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 calcmode="lin" valueType="num">
                                      <p:cBhvr>
                                        <p:cTn id="11" dur="15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13315">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calcmode="lin" valueType="num">
                                      <p:cBhvr>
                                        <p:cTn id="15" dur="15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13315">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p:cTn id="19" dur="15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13315">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anim calcmode="lin" valueType="num">
                                      <p:cBhvr>
                                        <p:cTn id="23" dur="15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13315">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 calcmode="lin" valueType="num">
                                      <p:cBhvr>
                                        <p:cTn id="27" dur="15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13315">
                                            <p:txEl>
                                              <p:pRg st="4" end="4"/>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13315">
                                            <p:txEl>
                                              <p:pRg st="5" end="5"/>
                                            </p:txEl>
                                          </p:spTgt>
                                        </p:tgtEl>
                                        <p:attrNameLst>
                                          <p:attrName>style.visibility</p:attrName>
                                        </p:attrNameLst>
                                      </p:cBhvr>
                                      <p:to>
                                        <p:strVal val="visible"/>
                                      </p:to>
                                    </p:set>
                                    <p:anim calcmode="lin" valueType="num">
                                      <p:cBhvr>
                                        <p:cTn id="31" dur="15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32" dur="15000" fill="hold"/>
                                        <p:tgtEl>
                                          <p:spTgt spid="13315">
                                            <p:txEl>
                                              <p:pRg st="5" end="5"/>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13315">
                                            <p:txEl>
                                              <p:pRg st="6" end="6"/>
                                            </p:txEl>
                                          </p:spTgt>
                                        </p:tgtEl>
                                        <p:attrNameLst>
                                          <p:attrName>style.visibility</p:attrName>
                                        </p:attrNameLst>
                                      </p:cBhvr>
                                      <p:to>
                                        <p:strVal val="visible"/>
                                      </p:to>
                                    </p:set>
                                    <p:anim calcmode="lin" valueType="num">
                                      <p:cBhvr>
                                        <p:cTn id="35" dur="15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36" dur="15000" fill="hold"/>
                                        <p:tgtEl>
                                          <p:spTgt spid="13315">
                                            <p:txEl>
                                              <p:pRg st="6" end="6"/>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13315">
                                            <p:txEl>
                                              <p:pRg st="7" end="7"/>
                                            </p:txEl>
                                          </p:spTgt>
                                        </p:tgtEl>
                                        <p:attrNameLst>
                                          <p:attrName>style.visibility</p:attrName>
                                        </p:attrNameLst>
                                      </p:cBhvr>
                                      <p:to>
                                        <p:strVal val="visible"/>
                                      </p:to>
                                    </p:set>
                                    <p:anim calcmode="lin" valueType="num">
                                      <p:cBhvr>
                                        <p:cTn id="39" dur="15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40" dur="15000" fill="hold"/>
                                        <p:tgtEl>
                                          <p:spTgt spid="13315">
                                            <p:txEl>
                                              <p:pRg st="7" end="7"/>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13315">
                                            <p:txEl>
                                              <p:pRg st="8" end="8"/>
                                            </p:txEl>
                                          </p:spTgt>
                                        </p:tgtEl>
                                        <p:attrNameLst>
                                          <p:attrName>style.visibility</p:attrName>
                                        </p:attrNameLst>
                                      </p:cBhvr>
                                      <p:to>
                                        <p:strVal val="visible"/>
                                      </p:to>
                                    </p:set>
                                    <p:anim calcmode="lin" valueType="num">
                                      <p:cBhvr>
                                        <p:cTn id="43" dur="150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p:cTn id="44" dur="15000" fill="hold"/>
                                        <p:tgtEl>
                                          <p:spTgt spid="13315">
                                            <p:txEl>
                                              <p:pRg st="8" end="8"/>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Bentuk-Bentuk Penyakit Sosial </a:t>
            </a:r>
          </a:p>
        </p:txBody>
      </p:sp>
      <p:sp>
        <p:nvSpPr>
          <p:cNvPr id="14339" name="Rectangle 3"/>
          <p:cNvSpPr>
            <a:spLocks noGrp="1" noChangeArrowheads="1"/>
          </p:cNvSpPr>
          <p:nvPr>
            <p:ph idx="1"/>
          </p:nvPr>
        </p:nvSpPr>
        <p:spPr>
          <a:xfrm>
            <a:off x="468313" y="1628775"/>
            <a:ext cx="8229600" cy="4525963"/>
          </a:xfrm>
        </p:spPr>
        <p:txBody>
          <a:bodyPr/>
          <a:lstStyle/>
          <a:p>
            <a:pPr eaLnBrk="1" hangingPunct="1">
              <a:buFont typeface="Wingdings" pitchFamily="2" charset="2"/>
              <a:buNone/>
              <a:defRPr/>
            </a:pPr>
            <a:r>
              <a:rPr lang="en-US" dirty="0" smtClean="0"/>
              <a:t>a. </a:t>
            </a:r>
            <a:r>
              <a:rPr lang="en-US" dirty="0" err="1" smtClean="0"/>
              <a:t>Perjudian</a:t>
            </a:r>
            <a:endParaRPr lang="en-US" dirty="0" smtClean="0"/>
          </a:p>
          <a:p>
            <a:pPr eaLnBrk="1" hangingPunct="1">
              <a:buFont typeface="Wingdings" pitchFamily="2" charset="2"/>
              <a:buNone/>
              <a:defRPr/>
            </a:pPr>
            <a:r>
              <a:rPr lang="en-US" dirty="0" smtClean="0"/>
              <a:t>b. </a:t>
            </a:r>
            <a:r>
              <a:rPr lang="en-US" dirty="0" err="1" smtClean="0"/>
              <a:t>Tawuran</a:t>
            </a:r>
            <a:r>
              <a:rPr lang="en-US" dirty="0" smtClean="0"/>
              <a:t> </a:t>
            </a:r>
            <a:r>
              <a:rPr lang="en-US" dirty="0" err="1" smtClean="0"/>
              <a:t>Antar</a:t>
            </a:r>
            <a:r>
              <a:rPr lang="en-US" dirty="0" smtClean="0"/>
              <a:t> </a:t>
            </a:r>
            <a:r>
              <a:rPr lang="en-US" dirty="0" err="1" smtClean="0"/>
              <a:t>Pelajar</a:t>
            </a:r>
            <a:endParaRPr lang="en-US" dirty="0" smtClean="0"/>
          </a:p>
          <a:p>
            <a:pPr eaLnBrk="1" hangingPunct="1">
              <a:buFont typeface="Wingdings" pitchFamily="2" charset="2"/>
              <a:buNone/>
              <a:defRPr/>
            </a:pPr>
            <a:r>
              <a:rPr lang="en-US" dirty="0" smtClean="0"/>
              <a:t>c. </a:t>
            </a:r>
            <a:r>
              <a:rPr lang="en-US" dirty="0" err="1" smtClean="0"/>
              <a:t>Penyalahgunaan</a:t>
            </a:r>
            <a:r>
              <a:rPr lang="en-US" dirty="0" smtClean="0"/>
              <a:t> </a:t>
            </a:r>
            <a:r>
              <a:rPr lang="en-US" dirty="0" err="1" smtClean="0"/>
              <a:t>Napza</a:t>
            </a:r>
            <a:endParaRPr lang="en-US" dirty="0" smtClean="0"/>
          </a:p>
          <a:p>
            <a:pPr eaLnBrk="1" hangingPunct="1">
              <a:buFont typeface="Wingdings" pitchFamily="2" charset="2"/>
              <a:buNone/>
              <a:defRPr/>
            </a:pPr>
            <a:r>
              <a:rPr lang="en-US" dirty="0" smtClean="0"/>
              <a:t>d. </a:t>
            </a:r>
            <a:r>
              <a:rPr lang="en-US" dirty="0" err="1" smtClean="0"/>
              <a:t>Alkoholisme</a:t>
            </a:r>
            <a:endParaRPr lang="en-US" dirty="0" smtClean="0"/>
          </a:p>
          <a:p>
            <a:pPr eaLnBrk="1" hangingPunct="1">
              <a:buFont typeface="Wingdings" pitchFamily="2" charset="2"/>
              <a:buNone/>
              <a:defRPr/>
            </a:pPr>
            <a:r>
              <a:rPr lang="en-US" dirty="0" smtClean="0"/>
              <a:t>e. </a:t>
            </a:r>
            <a:r>
              <a:rPr lang="en-US" dirty="0" err="1" smtClean="0"/>
              <a:t>Pelacuran</a:t>
            </a:r>
            <a:endParaRPr lang="en-US" dirty="0" smtClean="0"/>
          </a:p>
          <a:p>
            <a:pPr eaLnBrk="1" hangingPunct="1">
              <a:buFont typeface="Wingdings" pitchFamily="2" charset="2"/>
              <a:buNone/>
              <a:defRPr/>
            </a:pPr>
            <a:r>
              <a:rPr lang="en-US" dirty="0" smtClean="0"/>
              <a:t>f. </a:t>
            </a:r>
            <a:r>
              <a:rPr lang="en-US" dirty="0" err="1" smtClean="0"/>
              <a:t>Korupsi</a:t>
            </a:r>
            <a:endParaRPr lang="en-US" dirty="0" smtClean="0"/>
          </a:p>
          <a:p>
            <a:pPr algn="justLow" eaLnBrk="1" hangingPunct="1">
              <a:buFont typeface="Wingdings" pitchFamily="2" charset="2"/>
              <a:buNone/>
              <a:defRPr/>
            </a:pPr>
            <a:r>
              <a:rPr lang="en-US" dirty="0" smtClean="0"/>
              <a:t> </a:t>
            </a:r>
          </a:p>
        </p:txBody>
      </p:sp>
    </p:spTree>
    <p:extLst>
      <p:ext uri="{BB962C8B-B14F-4D97-AF65-F5344CB8AC3E}">
        <p14:creationId xmlns:p14="http://schemas.microsoft.com/office/powerpoint/2010/main" val="243347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2000" fill="hold"/>
                                        <p:tgtEl>
                                          <p:spTgt spid="14338"/>
                                        </p:tgtEl>
                                        <p:attrNameLst>
                                          <p:attrName>ppt_w</p:attrName>
                                        </p:attrNameLst>
                                      </p:cBhvr>
                                      <p:tavLst>
                                        <p:tav tm="0">
                                          <p:val>
                                            <p:strVal val="#ppt_w"/>
                                          </p:val>
                                        </p:tav>
                                        <p:tav tm="100000">
                                          <p:val>
                                            <p:strVal val="#ppt_w"/>
                                          </p:val>
                                        </p:tav>
                                      </p:tavLst>
                                    </p:anim>
                                    <p:anim calcmode="lin" valueType="num">
                                      <p:cBhvr>
                                        <p:cTn id="8" dur="2000" fill="hold"/>
                                        <p:tgtEl>
                                          <p:spTgt spid="1433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4338"/>
                                        </p:tgtEl>
                                        <p:attrNameLst>
                                          <p:attrName>ppt_x</p:attrName>
                                        </p:attrNameLst>
                                      </p:cBhvr>
                                      <p:tavLst>
                                        <p:tav tm="0">
                                          <p:val>
                                            <p:strVal val="#ppt_x-.4"/>
                                          </p:val>
                                        </p:tav>
                                        <p:tav tm="100000">
                                          <p:val>
                                            <p:strVal val="#ppt_x"/>
                                          </p:val>
                                        </p:tav>
                                      </p:tavLst>
                                    </p:anim>
                                    <p:anim calcmode="lin" valueType="num">
                                      <p:cBhvr>
                                        <p:cTn id="10" dur="2000" fill="hold"/>
                                        <p:tgtEl>
                                          <p:spTgt spid="1433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4339">
                                            <p:txEl>
                                              <p:pRg st="0" end="0"/>
                                            </p:txEl>
                                          </p:spTgt>
                                        </p:tgtEl>
                                        <p:attrNameLst>
                                          <p:attrName>style.visibility</p:attrName>
                                        </p:attrNameLst>
                                      </p:cBhvr>
                                      <p:to>
                                        <p:strVal val="visible"/>
                                      </p:to>
                                    </p:set>
                                    <p:animEffect transition="in" filter="fade">
                                      <p:cBhvr>
                                        <p:cTn id="15" dur="500">
                                          <p:stCondLst>
                                            <p:cond delay="0"/>
                                          </p:stCondLst>
                                        </p:cTn>
                                        <p:tgtEl>
                                          <p:spTgt spid="14339">
                                            <p:txEl>
                                              <p:pRg st="0" end="0"/>
                                            </p:txEl>
                                          </p:spTgt>
                                        </p:tgtEl>
                                      </p:cBhvr>
                                    </p:animEffect>
                                    <p:anim calcmode="lin" valueType="num">
                                      <p:cBhvr>
                                        <p:cTn id="16" dur="500" fill="hold">
                                          <p:stCondLst>
                                            <p:cond delay="0"/>
                                          </p:stCondLst>
                                        </p:cTn>
                                        <p:tgtEl>
                                          <p:spTgt spid="1433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4339">
                                            <p:txEl>
                                              <p:pRg st="1" end="1"/>
                                            </p:txEl>
                                          </p:spTgt>
                                        </p:tgtEl>
                                        <p:attrNameLst>
                                          <p:attrName>style.visibility</p:attrName>
                                        </p:attrNameLst>
                                      </p:cBhvr>
                                      <p:to>
                                        <p:strVal val="visible"/>
                                      </p:to>
                                    </p:set>
                                    <p:animEffect transition="in" filter="fade">
                                      <p:cBhvr>
                                        <p:cTn id="22" dur="500">
                                          <p:stCondLst>
                                            <p:cond delay="0"/>
                                          </p:stCondLst>
                                        </p:cTn>
                                        <p:tgtEl>
                                          <p:spTgt spid="14339">
                                            <p:txEl>
                                              <p:pRg st="1" end="1"/>
                                            </p:txEl>
                                          </p:spTgt>
                                        </p:tgtEl>
                                      </p:cBhvr>
                                    </p:animEffect>
                                    <p:anim calcmode="lin" valueType="num">
                                      <p:cBhvr>
                                        <p:cTn id="23" dur="500" fill="hold">
                                          <p:stCondLst>
                                            <p:cond delay="0"/>
                                          </p:stCondLst>
                                        </p:cTn>
                                        <p:tgtEl>
                                          <p:spTgt spid="14339">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14339">
                                            <p:txEl>
                                              <p:pRg st="2" end="2"/>
                                            </p:txEl>
                                          </p:spTgt>
                                        </p:tgtEl>
                                        <p:attrNameLst>
                                          <p:attrName>style.visibility</p:attrName>
                                        </p:attrNameLst>
                                      </p:cBhvr>
                                      <p:to>
                                        <p:strVal val="visible"/>
                                      </p:to>
                                    </p:set>
                                    <p:animEffect transition="in" filter="fade">
                                      <p:cBhvr>
                                        <p:cTn id="29" dur="500">
                                          <p:stCondLst>
                                            <p:cond delay="0"/>
                                          </p:stCondLst>
                                        </p:cTn>
                                        <p:tgtEl>
                                          <p:spTgt spid="14339">
                                            <p:txEl>
                                              <p:pRg st="2" end="2"/>
                                            </p:txEl>
                                          </p:spTgt>
                                        </p:tgtEl>
                                      </p:cBhvr>
                                    </p:animEffect>
                                    <p:anim calcmode="lin" valueType="num">
                                      <p:cBhvr>
                                        <p:cTn id="30" dur="500" fill="hold">
                                          <p:stCondLst>
                                            <p:cond delay="0"/>
                                          </p:stCondLst>
                                        </p:cTn>
                                        <p:tgtEl>
                                          <p:spTgt spid="14339">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14339">
                                            <p:txEl>
                                              <p:pRg st="3" end="3"/>
                                            </p:txEl>
                                          </p:spTgt>
                                        </p:tgtEl>
                                        <p:attrNameLst>
                                          <p:attrName>style.visibility</p:attrName>
                                        </p:attrNameLst>
                                      </p:cBhvr>
                                      <p:to>
                                        <p:strVal val="visible"/>
                                      </p:to>
                                    </p:set>
                                    <p:animEffect transition="in" filter="fade">
                                      <p:cBhvr>
                                        <p:cTn id="36" dur="500">
                                          <p:stCondLst>
                                            <p:cond delay="0"/>
                                          </p:stCondLst>
                                        </p:cTn>
                                        <p:tgtEl>
                                          <p:spTgt spid="14339">
                                            <p:txEl>
                                              <p:pRg st="3" end="3"/>
                                            </p:txEl>
                                          </p:spTgt>
                                        </p:tgtEl>
                                      </p:cBhvr>
                                    </p:animEffect>
                                    <p:anim calcmode="lin" valueType="num">
                                      <p:cBhvr>
                                        <p:cTn id="37" dur="500" fill="hold">
                                          <p:stCondLst>
                                            <p:cond delay="0"/>
                                          </p:stCondLst>
                                        </p:cTn>
                                        <p:tgtEl>
                                          <p:spTgt spid="14339">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14339">
                                            <p:txEl>
                                              <p:pRg st="4" end="4"/>
                                            </p:txEl>
                                          </p:spTgt>
                                        </p:tgtEl>
                                        <p:attrNameLst>
                                          <p:attrName>style.visibility</p:attrName>
                                        </p:attrNameLst>
                                      </p:cBhvr>
                                      <p:to>
                                        <p:strVal val="visible"/>
                                      </p:to>
                                    </p:set>
                                    <p:animEffect transition="in" filter="fade">
                                      <p:cBhvr>
                                        <p:cTn id="43" dur="500">
                                          <p:stCondLst>
                                            <p:cond delay="0"/>
                                          </p:stCondLst>
                                        </p:cTn>
                                        <p:tgtEl>
                                          <p:spTgt spid="14339">
                                            <p:txEl>
                                              <p:pRg st="4" end="4"/>
                                            </p:txEl>
                                          </p:spTgt>
                                        </p:tgtEl>
                                      </p:cBhvr>
                                    </p:animEffect>
                                    <p:anim calcmode="lin" valueType="num">
                                      <p:cBhvr>
                                        <p:cTn id="44" dur="500" fill="hold">
                                          <p:stCondLst>
                                            <p:cond delay="0"/>
                                          </p:stCondLst>
                                        </p:cTn>
                                        <p:tgtEl>
                                          <p:spTgt spid="14339">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14339">
                                            <p:txEl>
                                              <p:pRg st="5" end="5"/>
                                            </p:txEl>
                                          </p:spTgt>
                                        </p:tgtEl>
                                        <p:attrNameLst>
                                          <p:attrName>style.visibility</p:attrName>
                                        </p:attrNameLst>
                                      </p:cBhvr>
                                      <p:to>
                                        <p:strVal val="visible"/>
                                      </p:to>
                                    </p:set>
                                    <p:animEffect transition="in" filter="fade">
                                      <p:cBhvr>
                                        <p:cTn id="50" dur="500">
                                          <p:stCondLst>
                                            <p:cond delay="0"/>
                                          </p:stCondLst>
                                        </p:cTn>
                                        <p:tgtEl>
                                          <p:spTgt spid="14339">
                                            <p:txEl>
                                              <p:pRg st="5" end="5"/>
                                            </p:txEl>
                                          </p:spTgt>
                                        </p:tgtEl>
                                      </p:cBhvr>
                                    </p:animEffect>
                                    <p:anim calcmode="lin" valueType="num">
                                      <p:cBhvr>
                                        <p:cTn id="51" dur="500" fill="hold">
                                          <p:stCondLst>
                                            <p:cond delay="0"/>
                                          </p:stCondLst>
                                        </p:cTn>
                                        <p:tgtEl>
                                          <p:spTgt spid="14339">
                                            <p:txEl>
                                              <p:pRg st="5" end="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14339">
                                            <p:txEl>
                                              <p:pRg st="6" end="6"/>
                                            </p:txEl>
                                          </p:spTgt>
                                        </p:tgtEl>
                                        <p:attrNameLst>
                                          <p:attrName>style.visibility</p:attrName>
                                        </p:attrNameLst>
                                      </p:cBhvr>
                                      <p:to>
                                        <p:strVal val="visible"/>
                                      </p:to>
                                    </p:set>
                                    <p:animEffect transition="in" filter="fade">
                                      <p:cBhvr>
                                        <p:cTn id="57" dur="500">
                                          <p:stCondLst>
                                            <p:cond delay="0"/>
                                          </p:stCondLst>
                                        </p:cTn>
                                        <p:tgtEl>
                                          <p:spTgt spid="14339">
                                            <p:txEl>
                                              <p:pRg st="6" end="6"/>
                                            </p:txEl>
                                          </p:spTgt>
                                        </p:tgtEl>
                                      </p:cBhvr>
                                    </p:animEffect>
                                    <p:anim calcmode="lin" valueType="num">
                                      <p:cBhvr>
                                        <p:cTn id="58" dur="500" fill="hold">
                                          <p:stCondLst>
                                            <p:cond delay="0"/>
                                          </p:stCondLst>
                                        </p:cTn>
                                        <p:tgtEl>
                                          <p:spTgt spid="14339">
                                            <p:txEl>
                                              <p:pRg st="6" end="6"/>
                                            </p:txEl>
                                          </p:spTgt>
                                        </p:tgtEl>
                                        <p:attrNameLst>
                                          <p:attrName>ppt_x</p:attrName>
                                        </p:attrNameLst>
                                      </p:cBhvr>
                                      <p:tavLst>
                                        <p:tav tm="0">
                                          <p:val>
                                            <p:strVal val="#ppt_x-.1"/>
                                          </p:val>
                                        </p:tav>
                                        <p:tav tm="100000">
                                          <p:val>
                                            <p:strVal val="#ppt_x"/>
                                          </p:val>
                                        </p:tav>
                                      </p:tavLst>
                                    </p:anim>
                                    <p:anim calcmode="lin" valueType="num">
                                      <p:cBhvr>
                                        <p:cTn id="59" dur="500" fill="hold">
                                          <p:stCondLst>
                                            <p:cond delay="0"/>
                                          </p:stCondLst>
                                        </p:cTn>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defRPr/>
            </a:pPr>
            <a:r>
              <a:rPr lang="en-US" smtClean="0"/>
              <a:t>Bentuk-Bentuk Penyakit Sosial</a:t>
            </a:r>
          </a:p>
        </p:txBody>
      </p:sp>
      <p:sp>
        <p:nvSpPr>
          <p:cNvPr id="19461" name="Rectangle 5"/>
          <p:cNvSpPr>
            <a:spLocks noGrp="1" noChangeArrowheads="1"/>
          </p:cNvSpPr>
          <p:nvPr>
            <p:ph type="body" sz="half" idx="1"/>
          </p:nvPr>
        </p:nvSpPr>
        <p:spPr>
          <a:xfrm>
            <a:off x="457200" y="1412875"/>
            <a:ext cx="4978400" cy="4713288"/>
          </a:xfrm>
        </p:spPr>
        <p:txBody>
          <a:bodyPr>
            <a:normAutofit lnSpcReduction="10000"/>
          </a:bodyPr>
          <a:lstStyle/>
          <a:p>
            <a:pPr marL="533400" indent="-533400" eaLnBrk="1" hangingPunct="1">
              <a:lnSpc>
                <a:spcPct val="80000"/>
              </a:lnSpc>
              <a:buFontTx/>
              <a:buNone/>
              <a:defRPr/>
            </a:pPr>
            <a:r>
              <a:rPr lang="en-US" sz="2800" b="1" dirty="0" smtClean="0">
                <a:solidFill>
                  <a:srgbClr val="FF0000"/>
                </a:solidFill>
              </a:rPr>
              <a:t>a. </a:t>
            </a:r>
            <a:r>
              <a:rPr lang="en-US" sz="2800" b="1" dirty="0" err="1" smtClean="0">
                <a:solidFill>
                  <a:srgbClr val="FF0000"/>
                </a:solidFill>
              </a:rPr>
              <a:t>Perjudian</a:t>
            </a:r>
            <a:endParaRPr lang="en-US" sz="2800" b="1" dirty="0" smtClean="0">
              <a:solidFill>
                <a:srgbClr val="FF0000"/>
              </a:solidFill>
            </a:endParaRPr>
          </a:p>
          <a:p>
            <a:pPr marL="533400" indent="-533400" eaLnBrk="1" hangingPunct="1">
              <a:lnSpc>
                <a:spcPct val="80000"/>
              </a:lnSpc>
              <a:buFont typeface="Wingdings" pitchFamily="2" charset="2"/>
              <a:buNone/>
              <a:defRPr/>
            </a:pPr>
            <a:r>
              <a:rPr lang="en-US" sz="2000" dirty="0" err="1" smtClean="0"/>
              <a:t>Perjudian</a:t>
            </a:r>
            <a:r>
              <a:rPr lang="en-US" sz="2000" dirty="0" smtClean="0"/>
              <a:t> </a:t>
            </a:r>
            <a:r>
              <a:rPr lang="en-US" sz="2000" dirty="0" err="1" smtClean="0"/>
              <a:t>adalah</a:t>
            </a:r>
            <a:r>
              <a:rPr lang="en-US" sz="2000" dirty="0" smtClean="0"/>
              <a:t> </a:t>
            </a:r>
            <a:r>
              <a:rPr lang="en-US" sz="2000" dirty="0" err="1" smtClean="0"/>
              <a:t>pertaruhan</a:t>
            </a:r>
            <a:r>
              <a:rPr lang="en-US" sz="2000" dirty="0" smtClean="0"/>
              <a:t> </a:t>
            </a:r>
            <a:r>
              <a:rPr lang="en-US" sz="2000" dirty="0" err="1" smtClean="0"/>
              <a:t>dengan</a:t>
            </a:r>
            <a:endParaRPr lang="en-US" sz="2000" dirty="0" smtClean="0"/>
          </a:p>
          <a:p>
            <a:pPr marL="533400" indent="-533400" eaLnBrk="1" hangingPunct="1">
              <a:lnSpc>
                <a:spcPct val="80000"/>
              </a:lnSpc>
              <a:buFont typeface="Wingdings" pitchFamily="2" charset="2"/>
              <a:buNone/>
              <a:defRPr/>
            </a:pPr>
            <a:r>
              <a:rPr lang="en-US" sz="2000" dirty="0" err="1" smtClean="0"/>
              <a:t>sengaja</a:t>
            </a:r>
            <a:r>
              <a:rPr lang="en-US" sz="2000" dirty="0" smtClean="0"/>
              <a:t>, </a:t>
            </a:r>
            <a:r>
              <a:rPr lang="en-US" sz="2000" dirty="0" err="1" smtClean="0"/>
              <a:t>yaitu</a:t>
            </a:r>
            <a:r>
              <a:rPr lang="en-US" sz="2000" dirty="0" smtClean="0"/>
              <a:t> </a:t>
            </a:r>
            <a:r>
              <a:rPr lang="en-US" sz="2000" dirty="0" err="1" smtClean="0"/>
              <a:t>mempertaruhkan</a:t>
            </a:r>
            <a:r>
              <a:rPr lang="en-US" sz="2000" dirty="0" smtClean="0"/>
              <a:t> </a:t>
            </a:r>
            <a:r>
              <a:rPr lang="en-US" sz="2000" dirty="0" err="1" smtClean="0"/>
              <a:t>suatu</a:t>
            </a:r>
            <a:r>
              <a:rPr lang="en-US" sz="2000" dirty="0" smtClean="0"/>
              <a:t> </a:t>
            </a:r>
            <a:r>
              <a:rPr lang="en-US" sz="2000" dirty="0" err="1" smtClean="0"/>
              <a:t>nilai</a:t>
            </a:r>
            <a:r>
              <a:rPr lang="en-US" sz="2000" dirty="0" smtClean="0"/>
              <a:t> </a:t>
            </a:r>
          </a:p>
          <a:p>
            <a:pPr marL="533400" indent="-533400" eaLnBrk="1" hangingPunct="1">
              <a:lnSpc>
                <a:spcPct val="80000"/>
              </a:lnSpc>
              <a:buFont typeface="Wingdings" pitchFamily="2" charset="2"/>
              <a:buNone/>
              <a:defRPr/>
            </a:pPr>
            <a:r>
              <a:rPr lang="en-US" sz="2000" dirty="0" err="1" smtClean="0"/>
              <a:t>atau</a:t>
            </a:r>
            <a:r>
              <a:rPr lang="en-US" sz="2000" dirty="0" smtClean="0"/>
              <a:t> </a:t>
            </a:r>
            <a:r>
              <a:rPr lang="en-US" sz="2000" dirty="0" err="1" smtClean="0"/>
              <a:t>sesuatu</a:t>
            </a:r>
            <a:r>
              <a:rPr lang="en-US" sz="2000" dirty="0" smtClean="0"/>
              <a:t> yang </a:t>
            </a:r>
            <a:r>
              <a:rPr lang="en-US" sz="2000" dirty="0" err="1" smtClean="0"/>
              <a:t>dianggap</a:t>
            </a:r>
            <a:r>
              <a:rPr lang="en-US" sz="2000" dirty="0" smtClean="0"/>
              <a:t> </a:t>
            </a:r>
            <a:r>
              <a:rPr lang="en-US" sz="2000" dirty="0" err="1" smtClean="0"/>
              <a:t>nilai</a:t>
            </a:r>
            <a:r>
              <a:rPr lang="en-US" sz="2000" dirty="0" smtClean="0"/>
              <a:t>, </a:t>
            </a:r>
            <a:r>
              <a:rPr lang="en-US" sz="2000" dirty="0" err="1" smtClean="0"/>
              <a:t>dengan</a:t>
            </a:r>
            <a:r>
              <a:rPr lang="en-US" sz="2000" dirty="0" smtClean="0"/>
              <a:t> </a:t>
            </a:r>
          </a:p>
          <a:p>
            <a:pPr marL="533400" indent="-533400" eaLnBrk="1" hangingPunct="1">
              <a:lnSpc>
                <a:spcPct val="80000"/>
              </a:lnSpc>
              <a:buFont typeface="Wingdings" pitchFamily="2" charset="2"/>
              <a:buNone/>
              <a:defRPr/>
            </a:pPr>
            <a:r>
              <a:rPr lang="en-US" sz="2000" dirty="0" err="1" smtClean="0"/>
              <a:t>menyadari</a:t>
            </a:r>
            <a:r>
              <a:rPr lang="en-US" sz="2000" dirty="0" smtClean="0"/>
              <a:t> </a:t>
            </a:r>
            <a:r>
              <a:rPr lang="en-US" sz="2000" dirty="0" err="1" smtClean="0"/>
              <a:t>adanya</a:t>
            </a:r>
            <a:r>
              <a:rPr lang="en-US" sz="2000" dirty="0" smtClean="0"/>
              <a:t> </a:t>
            </a:r>
            <a:r>
              <a:rPr lang="en-US" sz="2000" dirty="0" err="1" smtClean="0"/>
              <a:t>sebuah</a:t>
            </a:r>
            <a:r>
              <a:rPr lang="en-US" sz="2000" dirty="0" smtClean="0"/>
              <a:t> </a:t>
            </a:r>
            <a:r>
              <a:rPr lang="en-US" sz="2000" dirty="0" err="1" smtClean="0"/>
              <a:t>resiko</a:t>
            </a:r>
            <a:r>
              <a:rPr lang="en-US" sz="2000" dirty="0" smtClean="0"/>
              <a:t> </a:t>
            </a:r>
            <a:r>
              <a:rPr lang="en-US" sz="2000" dirty="0" err="1" smtClean="0"/>
              <a:t>dan</a:t>
            </a:r>
            <a:r>
              <a:rPr lang="en-US" sz="2000" dirty="0" smtClean="0"/>
              <a:t> </a:t>
            </a:r>
          </a:p>
          <a:p>
            <a:pPr marL="533400" indent="-533400" eaLnBrk="1" hangingPunct="1">
              <a:lnSpc>
                <a:spcPct val="80000"/>
              </a:lnSpc>
              <a:buFont typeface="Wingdings" pitchFamily="2" charset="2"/>
              <a:buNone/>
              <a:defRPr/>
            </a:pPr>
            <a:r>
              <a:rPr lang="en-US" sz="2000" dirty="0" err="1" smtClean="0"/>
              <a:t>harapan</a:t>
            </a:r>
            <a:r>
              <a:rPr lang="en-US" sz="2000" dirty="0" smtClean="0"/>
              <a:t> </a:t>
            </a:r>
            <a:r>
              <a:rPr lang="en-US" sz="2000" dirty="0" err="1" smtClean="0"/>
              <a:t>terterntu</a:t>
            </a:r>
            <a:r>
              <a:rPr lang="en-US" sz="2000" dirty="0" smtClean="0"/>
              <a:t> </a:t>
            </a:r>
            <a:r>
              <a:rPr lang="en-US" sz="2000" dirty="0" err="1" smtClean="0"/>
              <a:t>pada</a:t>
            </a:r>
            <a:r>
              <a:rPr lang="en-US" sz="2000" dirty="0" smtClean="0"/>
              <a:t> </a:t>
            </a:r>
            <a:r>
              <a:rPr lang="en-US" sz="2000" dirty="0" err="1" smtClean="0"/>
              <a:t>peristiwa</a:t>
            </a:r>
            <a:r>
              <a:rPr lang="en-US" sz="2000" dirty="0" smtClean="0"/>
              <a:t> </a:t>
            </a:r>
          </a:p>
          <a:p>
            <a:pPr marL="533400" indent="-533400" eaLnBrk="1" hangingPunct="1">
              <a:lnSpc>
                <a:spcPct val="80000"/>
              </a:lnSpc>
              <a:buFont typeface="Wingdings" pitchFamily="2" charset="2"/>
              <a:buNone/>
              <a:defRPr/>
            </a:pPr>
            <a:r>
              <a:rPr lang="en-US" sz="2000" dirty="0" err="1" smtClean="0"/>
              <a:t>permainan</a:t>
            </a:r>
            <a:r>
              <a:rPr lang="en-US" sz="2000" dirty="0" smtClean="0"/>
              <a:t>, </a:t>
            </a:r>
            <a:r>
              <a:rPr lang="en-US" sz="2000" dirty="0" err="1" smtClean="0"/>
              <a:t>pertandingan</a:t>
            </a:r>
            <a:r>
              <a:rPr lang="en-US" sz="2000" dirty="0" smtClean="0"/>
              <a:t>, </a:t>
            </a:r>
            <a:r>
              <a:rPr lang="en-US" sz="2000" dirty="0" err="1" smtClean="0"/>
              <a:t>perlombaan</a:t>
            </a:r>
            <a:r>
              <a:rPr lang="en-US" sz="2000" dirty="0" smtClean="0"/>
              <a:t> </a:t>
            </a:r>
            <a:r>
              <a:rPr lang="en-US" sz="2000" dirty="0" err="1" smtClean="0"/>
              <a:t>dan</a:t>
            </a:r>
            <a:endParaRPr lang="en-US" sz="2000" dirty="0" smtClean="0"/>
          </a:p>
          <a:p>
            <a:pPr marL="533400" indent="-533400" eaLnBrk="1" hangingPunct="1">
              <a:lnSpc>
                <a:spcPct val="80000"/>
              </a:lnSpc>
              <a:buFont typeface="Wingdings" pitchFamily="2" charset="2"/>
              <a:buNone/>
              <a:defRPr/>
            </a:pPr>
            <a:r>
              <a:rPr lang="en-US" sz="2000" dirty="0" err="1" smtClean="0"/>
              <a:t>kejadian-kejadian</a:t>
            </a:r>
            <a:r>
              <a:rPr lang="en-US" sz="2000" dirty="0" smtClean="0"/>
              <a:t> yang </a:t>
            </a:r>
            <a:r>
              <a:rPr lang="en-US" sz="2000" dirty="0" err="1" smtClean="0"/>
              <a:t>belum</a:t>
            </a:r>
            <a:r>
              <a:rPr lang="en-US" sz="2000" dirty="0" smtClean="0"/>
              <a:t> </a:t>
            </a:r>
            <a:r>
              <a:rPr lang="en-US" sz="2000" dirty="0" err="1" smtClean="0"/>
              <a:t>pasti</a:t>
            </a:r>
            <a:endParaRPr lang="en-US" sz="2000" dirty="0" smtClean="0"/>
          </a:p>
          <a:p>
            <a:pPr marL="533400" indent="-533400" eaLnBrk="1" hangingPunct="1">
              <a:lnSpc>
                <a:spcPct val="80000"/>
              </a:lnSpc>
              <a:buFont typeface="Wingdings" pitchFamily="2" charset="2"/>
              <a:buNone/>
              <a:defRPr/>
            </a:pPr>
            <a:r>
              <a:rPr lang="en-US" sz="2000" dirty="0" err="1" smtClean="0"/>
              <a:t>hasilnya</a:t>
            </a:r>
            <a:r>
              <a:rPr lang="en-US" sz="2000" dirty="0" smtClean="0"/>
              <a:t>. </a:t>
            </a:r>
          </a:p>
          <a:p>
            <a:pPr marL="533400" indent="-533400" eaLnBrk="1" hangingPunct="1">
              <a:lnSpc>
                <a:spcPct val="80000"/>
              </a:lnSpc>
              <a:buFont typeface="Wingdings" pitchFamily="2" charset="2"/>
              <a:buNone/>
              <a:defRPr/>
            </a:pPr>
            <a:r>
              <a:rPr lang="en-US" sz="2000" dirty="0" err="1" smtClean="0"/>
              <a:t>Jenis</a:t>
            </a:r>
            <a:r>
              <a:rPr lang="en-US" sz="2000" dirty="0" smtClean="0"/>
              <a:t> </a:t>
            </a:r>
            <a:r>
              <a:rPr lang="en-US" sz="2000" dirty="0" err="1" smtClean="0"/>
              <a:t>bersifat</a:t>
            </a:r>
            <a:r>
              <a:rPr lang="en-US" sz="2000" dirty="0" smtClean="0"/>
              <a:t> </a:t>
            </a:r>
            <a:r>
              <a:rPr lang="en-US" sz="2000" dirty="0" err="1" smtClean="0"/>
              <a:t>sembunyi-sembunyi</a:t>
            </a:r>
            <a:endParaRPr lang="en-US" sz="2000" dirty="0" smtClean="0"/>
          </a:p>
          <a:p>
            <a:pPr marL="533400" indent="-533400" eaLnBrk="1" hangingPunct="1">
              <a:lnSpc>
                <a:spcPct val="80000"/>
              </a:lnSpc>
              <a:buFont typeface="Wingdings" pitchFamily="2" charset="2"/>
              <a:buNone/>
              <a:defRPr/>
            </a:pPr>
            <a:r>
              <a:rPr lang="en-US" sz="2000" dirty="0" err="1" smtClean="0"/>
              <a:t>misalnya</a:t>
            </a:r>
            <a:r>
              <a:rPr lang="en-US" sz="2000" dirty="0" smtClean="0"/>
              <a:t> </a:t>
            </a:r>
            <a:r>
              <a:rPr lang="en-US" sz="2000" dirty="0" err="1" smtClean="0"/>
              <a:t>Togel</a:t>
            </a:r>
            <a:r>
              <a:rPr lang="en-US" sz="2000" dirty="0" smtClean="0"/>
              <a:t> (</a:t>
            </a:r>
            <a:r>
              <a:rPr lang="en-US" sz="2000" dirty="0" err="1" smtClean="0"/>
              <a:t>totohan</a:t>
            </a:r>
            <a:r>
              <a:rPr lang="en-US" sz="2000" dirty="0" smtClean="0"/>
              <a:t> </a:t>
            </a:r>
            <a:r>
              <a:rPr lang="en-US" sz="2000" dirty="0" err="1" smtClean="0"/>
              <a:t>gelap</a:t>
            </a:r>
            <a:r>
              <a:rPr lang="en-US" sz="2000" dirty="0" smtClean="0"/>
              <a:t>), </a:t>
            </a:r>
            <a:r>
              <a:rPr lang="en-US" sz="2000" dirty="0" err="1" smtClean="0"/>
              <a:t>adu</a:t>
            </a:r>
            <a:endParaRPr lang="en-US" sz="2000" dirty="0" smtClean="0"/>
          </a:p>
          <a:p>
            <a:pPr marL="533400" indent="-533400" eaLnBrk="1" hangingPunct="1">
              <a:lnSpc>
                <a:spcPct val="80000"/>
              </a:lnSpc>
              <a:buFont typeface="Wingdings" pitchFamily="2" charset="2"/>
              <a:buNone/>
              <a:defRPr/>
            </a:pPr>
            <a:r>
              <a:rPr lang="en-US" sz="2000" dirty="0" err="1" smtClean="0"/>
              <a:t>ayam</a:t>
            </a:r>
            <a:r>
              <a:rPr lang="en-US" sz="2000" dirty="0" smtClean="0"/>
              <a:t> </a:t>
            </a:r>
            <a:r>
              <a:rPr lang="en-US" sz="2000" dirty="0" err="1" smtClean="0"/>
              <a:t>jago</a:t>
            </a:r>
            <a:r>
              <a:rPr lang="en-US" sz="2000" dirty="0" smtClean="0"/>
              <a:t>, </a:t>
            </a:r>
            <a:r>
              <a:rPr lang="en-US" sz="2000" dirty="0" err="1" smtClean="0"/>
              <a:t>permainan</a:t>
            </a:r>
            <a:r>
              <a:rPr lang="en-US" sz="2000" dirty="0" smtClean="0"/>
              <a:t> </a:t>
            </a:r>
            <a:r>
              <a:rPr lang="en-US" sz="2000" dirty="0" err="1" smtClean="0"/>
              <a:t>kartu</a:t>
            </a:r>
            <a:r>
              <a:rPr lang="en-US" sz="2000" dirty="0" smtClean="0"/>
              <a:t> </a:t>
            </a:r>
            <a:r>
              <a:rPr lang="en-US" sz="2000" dirty="0" err="1" smtClean="0"/>
              <a:t>dengan</a:t>
            </a:r>
            <a:endParaRPr lang="en-US" sz="2000" dirty="0" smtClean="0"/>
          </a:p>
          <a:p>
            <a:pPr marL="533400" indent="-533400" eaLnBrk="1" hangingPunct="1">
              <a:lnSpc>
                <a:spcPct val="80000"/>
              </a:lnSpc>
              <a:buFont typeface="Wingdings" pitchFamily="2" charset="2"/>
              <a:buNone/>
              <a:defRPr/>
            </a:pPr>
            <a:r>
              <a:rPr lang="en-US" sz="2000" dirty="0" err="1" smtClean="0"/>
              <a:t>Taruhan</a:t>
            </a:r>
            <a:r>
              <a:rPr lang="en-US" sz="2000" dirty="0" smtClean="0"/>
              <a:t> </a:t>
            </a:r>
            <a:r>
              <a:rPr lang="en-US" sz="2000" dirty="0" err="1" smtClean="0"/>
              <a:t>sejumlah</a:t>
            </a:r>
            <a:r>
              <a:rPr lang="en-US" sz="2000" dirty="0" smtClean="0"/>
              <a:t> </a:t>
            </a:r>
            <a:r>
              <a:rPr lang="en-US" sz="2000" dirty="0" err="1" smtClean="0"/>
              <a:t>uang.Sedangkan</a:t>
            </a:r>
            <a:r>
              <a:rPr lang="en-US" sz="2000" dirty="0" smtClean="0"/>
              <a:t> </a:t>
            </a:r>
            <a:r>
              <a:rPr lang="en-US" sz="2000" dirty="0" err="1" smtClean="0"/>
              <a:t>judi</a:t>
            </a:r>
            <a:r>
              <a:rPr lang="en-US" sz="2000" dirty="0" smtClean="0"/>
              <a:t> </a:t>
            </a:r>
          </a:p>
          <a:p>
            <a:pPr marL="533400" indent="-533400" eaLnBrk="1" hangingPunct="1">
              <a:lnSpc>
                <a:spcPct val="80000"/>
              </a:lnSpc>
              <a:buFont typeface="Wingdings" pitchFamily="2" charset="2"/>
              <a:buNone/>
              <a:defRPr/>
            </a:pPr>
            <a:r>
              <a:rPr lang="en-US" sz="2000" dirty="0" smtClean="0"/>
              <a:t>yang </a:t>
            </a:r>
            <a:r>
              <a:rPr lang="en-US" sz="2000" dirty="0" err="1" smtClean="0"/>
              <a:t>terbuka,Misalnya</a:t>
            </a:r>
            <a:r>
              <a:rPr lang="en-US" sz="2000" dirty="0" smtClean="0"/>
              <a:t> </a:t>
            </a:r>
            <a:r>
              <a:rPr lang="en-US" sz="2000" dirty="0" err="1" smtClean="0"/>
              <a:t>kuis</a:t>
            </a:r>
            <a:r>
              <a:rPr lang="en-US" sz="2000" dirty="0" smtClean="0"/>
              <a:t> </a:t>
            </a:r>
            <a:r>
              <a:rPr lang="en-US" sz="2000" dirty="0" err="1" smtClean="0"/>
              <a:t>dengan</a:t>
            </a:r>
            <a:r>
              <a:rPr lang="en-US" sz="2000" dirty="0" smtClean="0"/>
              <a:t> SMS </a:t>
            </a:r>
          </a:p>
          <a:p>
            <a:pPr marL="533400" indent="-533400" eaLnBrk="1" hangingPunct="1">
              <a:lnSpc>
                <a:spcPct val="80000"/>
              </a:lnSpc>
              <a:buFont typeface="Wingdings" pitchFamily="2" charset="2"/>
              <a:buNone/>
              <a:defRPr/>
            </a:pPr>
            <a:r>
              <a:rPr lang="en-US" sz="2000" dirty="0" err="1" smtClean="0"/>
              <a:t>Dengan</a:t>
            </a:r>
            <a:r>
              <a:rPr lang="en-US" sz="2000" dirty="0" smtClean="0"/>
              <a:t> </a:t>
            </a:r>
            <a:r>
              <a:rPr lang="en-US" sz="2000" dirty="0" err="1" smtClean="0"/>
              <a:t>Sejumlah</a:t>
            </a:r>
            <a:r>
              <a:rPr lang="en-US" sz="2000" dirty="0" smtClean="0"/>
              <a:t> </a:t>
            </a:r>
            <a:r>
              <a:rPr lang="en-US" sz="2000" dirty="0" err="1" smtClean="0"/>
              <a:t>hadiah</a:t>
            </a:r>
            <a:r>
              <a:rPr lang="en-US" sz="2000" dirty="0" smtClean="0"/>
              <a:t> </a:t>
            </a:r>
            <a:r>
              <a:rPr lang="en-US" sz="2000" dirty="0" err="1" smtClean="0"/>
              <a:t>uang</a:t>
            </a:r>
            <a:r>
              <a:rPr lang="en-US" sz="2000" dirty="0" smtClean="0"/>
              <a:t> </a:t>
            </a:r>
            <a:r>
              <a:rPr lang="en-US" sz="2000" dirty="0" err="1" smtClean="0"/>
              <a:t>atau</a:t>
            </a:r>
            <a:r>
              <a:rPr lang="en-US" sz="1800" dirty="0" smtClean="0"/>
              <a:t> </a:t>
            </a:r>
          </a:p>
          <a:p>
            <a:pPr marL="533400" indent="-533400" eaLnBrk="1" hangingPunct="1">
              <a:lnSpc>
                <a:spcPct val="80000"/>
              </a:lnSpc>
              <a:buFont typeface="Wingdings" pitchFamily="2" charset="2"/>
              <a:buNone/>
              <a:defRPr/>
            </a:pPr>
            <a:r>
              <a:rPr lang="en-US" sz="1800" dirty="0" err="1" smtClean="0"/>
              <a:t>barang</a:t>
            </a:r>
            <a:r>
              <a:rPr lang="en-US" sz="1600" dirty="0" smtClean="0"/>
              <a:t>.</a:t>
            </a:r>
          </a:p>
        </p:txBody>
      </p:sp>
      <p:pic>
        <p:nvPicPr>
          <p:cNvPr id="19463" name="Picture 7" descr="996e4a4d44dbf10ab3808ab8bfab491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9700" y="1557338"/>
            <a:ext cx="28575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6" name="Picture 10" descr="MACAU NEW CAS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716338"/>
            <a:ext cx="288131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478905"/>
      </p:ext>
    </p:extLst>
  </p:cSld>
  <p:clrMapOvr>
    <a:masterClrMapping/>
  </p:clrMapOvr>
  <p:transition spd="slow" advTm="1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2000" fill="hold"/>
                                        <p:tgtEl>
                                          <p:spTgt spid="19460"/>
                                        </p:tgtEl>
                                        <p:attrNameLst>
                                          <p:attrName>ppt_w</p:attrName>
                                        </p:attrNameLst>
                                      </p:cBhvr>
                                      <p:tavLst>
                                        <p:tav tm="0">
                                          <p:val>
                                            <p:strVal val="#ppt_w*2.5"/>
                                          </p:val>
                                        </p:tav>
                                        <p:tav tm="100000">
                                          <p:val>
                                            <p:strVal val="#ppt_w"/>
                                          </p:val>
                                        </p:tav>
                                      </p:tavLst>
                                    </p:anim>
                                    <p:anim calcmode="lin" valueType="num">
                                      <p:cBhvr>
                                        <p:cTn id="8" dur="2000" fill="hold"/>
                                        <p:tgtEl>
                                          <p:spTgt spid="19460"/>
                                        </p:tgtEl>
                                        <p:attrNameLst>
                                          <p:attrName>ppt_h</p:attrName>
                                        </p:attrNameLst>
                                      </p:cBhvr>
                                      <p:tavLst>
                                        <p:tav tm="0">
                                          <p:val>
                                            <p:strVal val="#ppt_h"/>
                                          </p:val>
                                        </p:tav>
                                        <p:tav tm="100000">
                                          <p:val>
                                            <p:strVal val="#ppt_h"/>
                                          </p:val>
                                        </p:tav>
                                      </p:tavLst>
                                    </p:anim>
                                    <p:anim calcmode="lin" valueType="num">
                                      <p:cBhvr>
                                        <p:cTn id="9" dur="2000" fill="hold"/>
                                        <p:tgtEl>
                                          <p:spTgt spid="1946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946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94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461">
                                            <p:txEl>
                                              <p:pRg st="0" end="0"/>
                                            </p:txEl>
                                          </p:spTgt>
                                        </p:tgtEl>
                                        <p:attrNameLst>
                                          <p:attrName>style.visibility</p:attrName>
                                        </p:attrNameLst>
                                      </p:cBhvr>
                                      <p:to>
                                        <p:strVal val="visible"/>
                                      </p:to>
                                    </p:set>
                                    <p:animEffect transition="in" filter="wipe(left)">
                                      <p:cBhvr>
                                        <p:cTn id="16" dur="500"/>
                                        <p:tgtEl>
                                          <p:spTgt spid="1946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461">
                                            <p:txEl>
                                              <p:pRg st="1" end="1"/>
                                            </p:txEl>
                                          </p:spTgt>
                                        </p:tgtEl>
                                        <p:attrNameLst>
                                          <p:attrName>style.visibility</p:attrName>
                                        </p:attrNameLst>
                                      </p:cBhvr>
                                      <p:to>
                                        <p:strVal val="visible"/>
                                      </p:to>
                                    </p:set>
                                    <p:animEffect transition="in" filter="wipe(left)">
                                      <p:cBhvr>
                                        <p:cTn id="21" dur="500"/>
                                        <p:tgtEl>
                                          <p:spTgt spid="1946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461">
                                            <p:txEl>
                                              <p:pRg st="2" end="2"/>
                                            </p:txEl>
                                          </p:spTgt>
                                        </p:tgtEl>
                                        <p:attrNameLst>
                                          <p:attrName>style.visibility</p:attrName>
                                        </p:attrNameLst>
                                      </p:cBhvr>
                                      <p:to>
                                        <p:strVal val="visible"/>
                                      </p:to>
                                    </p:set>
                                    <p:animEffect transition="in" filter="wipe(left)">
                                      <p:cBhvr>
                                        <p:cTn id="26" dur="500"/>
                                        <p:tgtEl>
                                          <p:spTgt spid="1946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461">
                                            <p:txEl>
                                              <p:pRg st="3" end="3"/>
                                            </p:txEl>
                                          </p:spTgt>
                                        </p:tgtEl>
                                        <p:attrNameLst>
                                          <p:attrName>style.visibility</p:attrName>
                                        </p:attrNameLst>
                                      </p:cBhvr>
                                      <p:to>
                                        <p:strVal val="visible"/>
                                      </p:to>
                                    </p:set>
                                    <p:animEffect transition="in" filter="wipe(left)">
                                      <p:cBhvr>
                                        <p:cTn id="31" dur="500"/>
                                        <p:tgtEl>
                                          <p:spTgt spid="19461">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461">
                                            <p:txEl>
                                              <p:pRg st="4" end="4"/>
                                            </p:txEl>
                                          </p:spTgt>
                                        </p:tgtEl>
                                        <p:attrNameLst>
                                          <p:attrName>style.visibility</p:attrName>
                                        </p:attrNameLst>
                                      </p:cBhvr>
                                      <p:to>
                                        <p:strVal val="visible"/>
                                      </p:to>
                                    </p:set>
                                    <p:animEffect transition="in" filter="wipe(left)">
                                      <p:cBhvr>
                                        <p:cTn id="36" dur="500"/>
                                        <p:tgtEl>
                                          <p:spTgt spid="19461">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461">
                                            <p:txEl>
                                              <p:pRg st="5" end="5"/>
                                            </p:txEl>
                                          </p:spTgt>
                                        </p:tgtEl>
                                        <p:attrNameLst>
                                          <p:attrName>style.visibility</p:attrName>
                                        </p:attrNameLst>
                                      </p:cBhvr>
                                      <p:to>
                                        <p:strVal val="visible"/>
                                      </p:to>
                                    </p:set>
                                    <p:animEffect transition="in" filter="wipe(left)">
                                      <p:cBhvr>
                                        <p:cTn id="41" dur="500"/>
                                        <p:tgtEl>
                                          <p:spTgt spid="19461">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461">
                                            <p:txEl>
                                              <p:pRg st="6" end="6"/>
                                            </p:txEl>
                                          </p:spTgt>
                                        </p:tgtEl>
                                        <p:attrNameLst>
                                          <p:attrName>style.visibility</p:attrName>
                                        </p:attrNameLst>
                                      </p:cBhvr>
                                      <p:to>
                                        <p:strVal val="visible"/>
                                      </p:to>
                                    </p:set>
                                    <p:animEffect transition="in" filter="wipe(left)">
                                      <p:cBhvr>
                                        <p:cTn id="46" dur="500"/>
                                        <p:tgtEl>
                                          <p:spTgt spid="19461">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461">
                                            <p:txEl>
                                              <p:pRg st="7" end="7"/>
                                            </p:txEl>
                                          </p:spTgt>
                                        </p:tgtEl>
                                        <p:attrNameLst>
                                          <p:attrName>style.visibility</p:attrName>
                                        </p:attrNameLst>
                                      </p:cBhvr>
                                      <p:to>
                                        <p:strVal val="visible"/>
                                      </p:to>
                                    </p:set>
                                    <p:animEffect transition="in" filter="wipe(left)">
                                      <p:cBhvr>
                                        <p:cTn id="51" dur="500"/>
                                        <p:tgtEl>
                                          <p:spTgt spid="19461">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461">
                                            <p:txEl>
                                              <p:pRg st="8" end="8"/>
                                            </p:txEl>
                                          </p:spTgt>
                                        </p:tgtEl>
                                        <p:attrNameLst>
                                          <p:attrName>style.visibility</p:attrName>
                                        </p:attrNameLst>
                                      </p:cBhvr>
                                      <p:to>
                                        <p:strVal val="visible"/>
                                      </p:to>
                                    </p:set>
                                    <p:animEffect transition="in" filter="wipe(left)">
                                      <p:cBhvr>
                                        <p:cTn id="56" dur="500"/>
                                        <p:tgtEl>
                                          <p:spTgt spid="19461">
                                            <p:txEl>
                                              <p:pRg st="8" end="8"/>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461">
                                            <p:txEl>
                                              <p:pRg st="9" end="9"/>
                                            </p:txEl>
                                          </p:spTgt>
                                        </p:tgtEl>
                                        <p:attrNameLst>
                                          <p:attrName>style.visibility</p:attrName>
                                        </p:attrNameLst>
                                      </p:cBhvr>
                                      <p:to>
                                        <p:strVal val="visible"/>
                                      </p:to>
                                    </p:set>
                                    <p:animEffect transition="in" filter="wipe(left)">
                                      <p:cBhvr>
                                        <p:cTn id="61" dur="500"/>
                                        <p:tgtEl>
                                          <p:spTgt spid="19461">
                                            <p:txEl>
                                              <p:pRg st="9" end="9"/>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9461">
                                            <p:txEl>
                                              <p:pRg st="10" end="10"/>
                                            </p:txEl>
                                          </p:spTgt>
                                        </p:tgtEl>
                                        <p:attrNameLst>
                                          <p:attrName>style.visibility</p:attrName>
                                        </p:attrNameLst>
                                      </p:cBhvr>
                                      <p:to>
                                        <p:strVal val="visible"/>
                                      </p:to>
                                    </p:set>
                                    <p:animEffect transition="in" filter="wipe(left)">
                                      <p:cBhvr>
                                        <p:cTn id="66" dur="500"/>
                                        <p:tgtEl>
                                          <p:spTgt spid="19461">
                                            <p:txEl>
                                              <p:pRg st="10" end="1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9461">
                                            <p:txEl>
                                              <p:pRg st="11" end="11"/>
                                            </p:txEl>
                                          </p:spTgt>
                                        </p:tgtEl>
                                        <p:attrNameLst>
                                          <p:attrName>style.visibility</p:attrName>
                                        </p:attrNameLst>
                                      </p:cBhvr>
                                      <p:to>
                                        <p:strVal val="visible"/>
                                      </p:to>
                                    </p:set>
                                    <p:animEffect transition="in" filter="wipe(left)">
                                      <p:cBhvr>
                                        <p:cTn id="71" dur="500"/>
                                        <p:tgtEl>
                                          <p:spTgt spid="19461">
                                            <p:txEl>
                                              <p:pRg st="11" end="11"/>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9461">
                                            <p:txEl>
                                              <p:pRg st="12" end="12"/>
                                            </p:txEl>
                                          </p:spTgt>
                                        </p:tgtEl>
                                        <p:attrNameLst>
                                          <p:attrName>style.visibility</p:attrName>
                                        </p:attrNameLst>
                                      </p:cBhvr>
                                      <p:to>
                                        <p:strVal val="visible"/>
                                      </p:to>
                                    </p:set>
                                    <p:animEffect transition="in" filter="wipe(left)">
                                      <p:cBhvr>
                                        <p:cTn id="76" dur="500"/>
                                        <p:tgtEl>
                                          <p:spTgt spid="19461">
                                            <p:txEl>
                                              <p:pRg st="12" end="12"/>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9461">
                                            <p:txEl>
                                              <p:pRg st="13" end="13"/>
                                            </p:txEl>
                                          </p:spTgt>
                                        </p:tgtEl>
                                        <p:attrNameLst>
                                          <p:attrName>style.visibility</p:attrName>
                                        </p:attrNameLst>
                                      </p:cBhvr>
                                      <p:to>
                                        <p:strVal val="visible"/>
                                      </p:to>
                                    </p:set>
                                    <p:animEffect transition="in" filter="wipe(left)">
                                      <p:cBhvr>
                                        <p:cTn id="81" dur="500"/>
                                        <p:tgtEl>
                                          <p:spTgt spid="19461">
                                            <p:txEl>
                                              <p:pRg st="13" end="13"/>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9461">
                                            <p:txEl>
                                              <p:pRg st="14" end="14"/>
                                            </p:txEl>
                                          </p:spTgt>
                                        </p:tgtEl>
                                        <p:attrNameLst>
                                          <p:attrName>style.visibility</p:attrName>
                                        </p:attrNameLst>
                                      </p:cBhvr>
                                      <p:to>
                                        <p:strVal val="visible"/>
                                      </p:to>
                                    </p:set>
                                    <p:animEffect transition="in" filter="wipe(left)">
                                      <p:cBhvr>
                                        <p:cTn id="86" dur="500"/>
                                        <p:tgtEl>
                                          <p:spTgt spid="19461">
                                            <p:txEl>
                                              <p:pRg st="14" end="14"/>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9461">
                                            <p:txEl>
                                              <p:pRg st="15" end="15"/>
                                            </p:txEl>
                                          </p:spTgt>
                                        </p:tgtEl>
                                        <p:attrNameLst>
                                          <p:attrName>style.visibility</p:attrName>
                                        </p:attrNameLst>
                                      </p:cBhvr>
                                      <p:to>
                                        <p:strVal val="visible"/>
                                      </p:to>
                                    </p:set>
                                    <p:animEffect transition="in" filter="wipe(left)">
                                      <p:cBhvr>
                                        <p:cTn id="91" dur="500"/>
                                        <p:tgtEl>
                                          <p:spTgt spid="19461">
                                            <p:txEl>
                                              <p:pRg st="15" end="15"/>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8" presetClass="exit" presetSubtype="16" fill="hold" nodeType="clickEffect">
                                  <p:stCondLst>
                                    <p:cond delay="0"/>
                                  </p:stCondLst>
                                  <p:childTnLst>
                                    <p:animEffect transition="out" filter="diamond(in)">
                                      <p:cBhvr>
                                        <p:cTn id="95" dur="2000"/>
                                        <p:tgtEl>
                                          <p:spTgt spid="19463"/>
                                        </p:tgtEl>
                                      </p:cBhvr>
                                    </p:animEffect>
                                    <p:set>
                                      <p:cBhvr>
                                        <p:cTn id="96" dur="1" fill="hold">
                                          <p:stCondLst>
                                            <p:cond delay="1999"/>
                                          </p:stCondLst>
                                        </p:cTn>
                                        <p:tgtEl>
                                          <p:spTgt spid="19463"/>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19463"/>
                                        </p:tgtEl>
                                        <p:attrNameLst>
                                          <p:attrName>style.visibility</p:attrName>
                                        </p:attrNameLst>
                                      </p:cBhvr>
                                      <p:to>
                                        <p:strVal val="visible"/>
                                      </p:to>
                                    </p:set>
                                    <p:anim calcmode="lin" valueType="num">
                                      <p:cBhvr additive="base">
                                        <p:cTn id="101" dur="500" fill="hold"/>
                                        <p:tgtEl>
                                          <p:spTgt spid="19463"/>
                                        </p:tgtEl>
                                        <p:attrNameLst>
                                          <p:attrName>ppt_x</p:attrName>
                                        </p:attrNameLst>
                                      </p:cBhvr>
                                      <p:tavLst>
                                        <p:tav tm="0">
                                          <p:val>
                                            <p:strVal val="#ppt_x"/>
                                          </p:val>
                                        </p:tav>
                                        <p:tav tm="100000">
                                          <p:val>
                                            <p:strVal val="#ppt_x"/>
                                          </p:val>
                                        </p:tav>
                                      </p:tavLst>
                                    </p:anim>
                                    <p:anim calcmode="lin" valueType="num">
                                      <p:cBhvr additive="base">
                                        <p:cTn id="102"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nodeType="clickEffect">
                                  <p:stCondLst>
                                    <p:cond delay="0"/>
                                  </p:stCondLst>
                                  <p:childTnLst>
                                    <p:set>
                                      <p:cBhvr>
                                        <p:cTn id="106" dur="1" fill="hold">
                                          <p:stCondLst>
                                            <p:cond delay="0"/>
                                          </p:stCondLst>
                                        </p:cTn>
                                        <p:tgtEl>
                                          <p:spTgt spid="19463"/>
                                        </p:tgtEl>
                                        <p:attrNameLst>
                                          <p:attrName>style.visibility</p:attrName>
                                        </p:attrNameLst>
                                      </p:cBhvr>
                                      <p:to>
                                        <p:strVal val="visible"/>
                                      </p:to>
                                    </p:set>
                                    <p:animEffect transition="in" filter="box(in)">
                                      <p:cBhvr>
                                        <p:cTn id="107" dur="500"/>
                                        <p:tgtEl>
                                          <p:spTgt spid="1946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19463"/>
                                        </p:tgtEl>
                                        <p:attrNameLst>
                                          <p:attrName>style.visibility</p:attrName>
                                        </p:attrNameLst>
                                      </p:cBhvr>
                                      <p:to>
                                        <p:strVal val="visible"/>
                                      </p:to>
                                    </p:set>
                                    <p:anim calcmode="lin" valueType="num">
                                      <p:cBhvr additive="base">
                                        <p:cTn id="112" dur="500" fill="hold"/>
                                        <p:tgtEl>
                                          <p:spTgt spid="19463"/>
                                        </p:tgtEl>
                                        <p:attrNameLst>
                                          <p:attrName>ppt_x</p:attrName>
                                        </p:attrNameLst>
                                      </p:cBhvr>
                                      <p:tavLst>
                                        <p:tav tm="0">
                                          <p:val>
                                            <p:strVal val="#ppt_x"/>
                                          </p:val>
                                        </p:tav>
                                        <p:tav tm="100000">
                                          <p:val>
                                            <p:strVal val="#ppt_x"/>
                                          </p:val>
                                        </p:tav>
                                      </p:tavLst>
                                    </p:anim>
                                    <p:anim calcmode="lin" valueType="num">
                                      <p:cBhvr additive="base">
                                        <p:cTn id="113"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6" presetClass="emph" presetSubtype="0" fill="hold" nodeType="clickEffect">
                                  <p:stCondLst>
                                    <p:cond delay="0"/>
                                  </p:stCondLst>
                                  <p:childTnLst>
                                    <p:animScale>
                                      <p:cBhvr>
                                        <p:cTn id="117" dur="2000" fill="hold"/>
                                        <p:tgtEl>
                                          <p:spTgt spid="19466"/>
                                        </p:tgtEl>
                                      </p:cBhvr>
                                      <p:by x="150000" y="150000"/>
                                    </p:animScale>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 presetClass="entr" presetSubtype="10" fill="hold" nodeType="clickEffect">
                                  <p:stCondLst>
                                    <p:cond delay="0"/>
                                  </p:stCondLst>
                                  <p:childTnLst>
                                    <p:set>
                                      <p:cBhvr>
                                        <p:cTn id="121" dur="1" fill="hold">
                                          <p:stCondLst>
                                            <p:cond delay="0"/>
                                          </p:stCondLst>
                                        </p:cTn>
                                        <p:tgtEl>
                                          <p:spTgt spid="19466"/>
                                        </p:tgtEl>
                                        <p:attrNameLst>
                                          <p:attrName>style.visibility</p:attrName>
                                        </p:attrNameLst>
                                      </p:cBhvr>
                                      <p:to>
                                        <p:strVal val="visible"/>
                                      </p:to>
                                    </p:set>
                                    <p:animEffect transition="in" filter="checkerboard(across)">
                                      <p:cBhvr>
                                        <p:cTn id="122" dur="500"/>
                                        <p:tgtEl>
                                          <p:spTgt spid="19466"/>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19466"/>
                                        </p:tgtEl>
                                        <p:attrNameLst>
                                          <p:attrName>style.visibility</p:attrName>
                                        </p:attrNameLst>
                                      </p:cBhvr>
                                      <p:to>
                                        <p:strVal val="visible"/>
                                      </p:to>
                                    </p:set>
                                    <p:anim calcmode="lin" valueType="num">
                                      <p:cBhvr additive="base">
                                        <p:cTn id="127" dur="500" fill="hold"/>
                                        <p:tgtEl>
                                          <p:spTgt spid="19466"/>
                                        </p:tgtEl>
                                        <p:attrNameLst>
                                          <p:attrName>ppt_x</p:attrName>
                                        </p:attrNameLst>
                                      </p:cBhvr>
                                      <p:tavLst>
                                        <p:tav tm="0">
                                          <p:val>
                                            <p:strVal val="#ppt_x"/>
                                          </p:val>
                                        </p:tav>
                                        <p:tav tm="100000">
                                          <p:val>
                                            <p:strVal val="#ppt_x"/>
                                          </p:val>
                                        </p:tav>
                                      </p:tavLst>
                                    </p:anim>
                                    <p:anim calcmode="lin" valueType="num">
                                      <p:cBhvr additive="base">
                                        <p:cTn id="128"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id-ID" dirty="0" smtClean="0"/>
              <a:t>PENGERTIAN PENYIMPANGAN SOSIAL</a:t>
            </a:r>
            <a:endParaRPr lang="id-ID" dirty="0"/>
          </a:p>
        </p:txBody>
      </p:sp>
      <p:sp>
        <p:nvSpPr>
          <p:cNvPr id="3" name="Content Placeholder 2"/>
          <p:cNvSpPr>
            <a:spLocks noGrp="1"/>
          </p:cNvSpPr>
          <p:nvPr>
            <p:ph idx="1"/>
          </p:nvPr>
        </p:nvSpPr>
        <p:spPr/>
        <p:txBody>
          <a:bodyPr>
            <a:normAutofit fontScale="92500" lnSpcReduction="10000"/>
          </a:bodyPr>
          <a:lstStyle/>
          <a:p>
            <a:pPr algn="ctr">
              <a:buFont typeface="Wingdings" pitchFamily="2" charset="2"/>
              <a:buChar char="q"/>
            </a:pPr>
            <a:r>
              <a:rPr lang="id-ID" sz="3600" dirty="0" smtClean="0"/>
              <a:t>Secara Umum, Perilaku individu atau sekelompok yang tidak sesuai dengan nilai dan norma yang berlaku secara umum dalam masyarakat sering terjadi dalam kehidupan kita sehari-hari.</a:t>
            </a:r>
            <a:endParaRPr lang="en-US" sz="3600" dirty="0" smtClean="0"/>
          </a:p>
          <a:p>
            <a:pPr algn="ctr">
              <a:buFont typeface="Wingdings" pitchFamily="2" charset="2"/>
              <a:buChar char="q"/>
            </a:pPr>
            <a:r>
              <a:rPr lang="en-US" sz="3600" dirty="0" smtClean="0"/>
              <a:t>Van der </a:t>
            </a:r>
            <a:r>
              <a:rPr lang="en-US" sz="3600" dirty="0" err="1" smtClean="0"/>
              <a:t>Zanden</a:t>
            </a:r>
            <a:r>
              <a:rPr lang="en-US" sz="3600" dirty="0" smtClean="0"/>
              <a:t> </a:t>
            </a:r>
            <a:r>
              <a:rPr lang="en-US" sz="3600" dirty="0" err="1" smtClean="0"/>
              <a:t>berpendapat</a:t>
            </a:r>
            <a:r>
              <a:rPr lang="en-US" sz="3600" dirty="0" smtClean="0"/>
              <a:t> </a:t>
            </a:r>
            <a:r>
              <a:rPr lang="en-US" sz="3600" dirty="0" err="1" smtClean="0"/>
              <a:t>bahwa</a:t>
            </a:r>
            <a:r>
              <a:rPr lang="en-US" sz="3600" dirty="0" smtClean="0"/>
              <a:t> </a:t>
            </a:r>
            <a:r>
              <a:rPr lang="en-US" sz="3600" dirty="0" err="1" smtClean="0"/>
              <a:t>penyimpangan</a:t>
            </a:r>
            <a:r>
              <a:rPr lang="en-US" sz="3600" dirty="0" smtClean="0"/>
              <a:t> </a:t>
            </a:r>
            <a:r>
              <a:rPr lang="en-US" sz="3600" dirty="0" err="1" smtClean="0"/>
              <a:t>merupakan</a:t>
            </a:r>
            <a:r>
              <a:rPr lang="en-US" sz="3600" dirty="0" smtClean="0"/>
              <a:t> </a:t>
            </a:r>
            <a:r>
              <a:rPr lang="en-US" sz="3600" dirty="0" err="1" smtClean="0"/>
              <a:t>perilaku</a:t>
            </a:r>
            <a:r>
              <a:rPr lang="en-US" sz="3600" dirty="0" smtClean="0"/>
              <a:t> yang </a:t>
            </a:r>
            <a:r>
              <a:rPr lang="en-US" sz="3600" dirty="0" err="1" smtClean="0"/>
              <a:t>oleh</a:t>
            </a:r>
            <a:r>
              <a:rPr lang="en-US" sz="3600" dirty="0" smtClean="0"/>
              <a:t> </a:t>
            </a:r>
            <a:r>
              <a:rPr lang="en-US" sz="3600" dirty="0" err="1" smtClean="0"/>
              <a:t>sejumlah</a:t>
            </a:r>
            <a:r>
              <a:rPr lang="en-US" sz="3600" dirty="0" smtClean="0"/>
              <a:t> </a:t>
            </a:r>
            <a:r>
              <a:rPr lang="en-US" sz="3600" dirty="0" err="1" smtClean="0"/>
              <a:t>besar</a:t>
            </a:r>
            <a:r>
              <a:rPr lang="en-US" sz="3600" dirty="0" smtClean="0"/>
              <a:t> orang </a:t>
            </a:r>
            <a:r>
              <a:rPr lang="en-US" sz="3600" dirty="0" err="1" smtClean="0"/>
              <a:t>dianggap</a:t>
            </a:r>
            <a:r>
              <a:rPr lang="en-US" sz="3600" dirty="0" smtClean="0"/>
              <a:t> </a:t>
            </a:r>
            <a:r>
              <a:rPr lang="en-US" sz="3600" dirty="0" err="1" smtClean="0"/>
              <a:t>sebagai</a:t>
            </a:r>
            <a:r>
              <a:rPr lang="en-US" sz="3600" dirty="0" smtClean="0"/>
              <a:t> </a:t>
            </a:r>
            <a:r>
              <a:rPr lang="en-US" sz="3600" dirty="0" err="1" smtClean="0"/>
              <a:t>hal</a:t>
            </a:r>
            <a:r>
              <a:rPr lang="en-US" sz="3600" dirty="0" smtClean="0"/>
              <a:t> yang </a:t>
            </a:r>
            <a:r>
              <a:rPr lang="en-US" sz="3600" dirty="0" err="1" smtClean="0"/>
              <a:t>tercela</a:t>
            </a:r>
            <a:r>
              <a:rPr lang="en-US" sz="3600" dirty="0" smtClean="0"/>
              <a:t> </a:t>
            </a:r>
            <a:r>
              <a:rPr lang="en-US" sz="3600" dirty="0" err="1" smtClean="0"/>
              <a:t>dan</a:t>
            </a:r>
            <a:r>
              <a:rPr lang="en-US" sz="3600" dirty="0" smtClean="0"/>
              <a:t> di </a:t>
            </a:r>
            <a:r>
              <a:rPr lang="en-US" sz="3600" dirty="0" err="1" smtClean="0"/>
              <a:t>luar</a:t>
            </a:r>
            <a:r>
              <a:rPr lang="en-US" sz="3600" dirty="0" smtClean="0"/>
              <a:t> </a:t>
            </a:r>
            <a:r>
              <a:rPr lang="en-US" sz="3600" dirty="0" err="1" smtClean="0"/>
              <a:t>batas</a:t>
            </a:r>
            <a:r>
              <a:rPr lang="en-US" sz="3600" dirty="0" smtClean="0"/>
              <a:t> </a:t>
            </a:r>
            <a:r>
              <a:rPr lang="en-US" sz="3600" dirty="0" err="1" smtClean="0"/>
              <a:t>toleransi</a:t>
            </a:r>
            <a:r>
              <a:rPr lang="en-US" sz="3600" dirty="0" smtClean="0"/>
              <a:t> </a:t>
            </a:r>
          </a:p>
          <a:p>
            <a:pPr algn="ctr">
              <a:buFont typeface="Wingdings" pitchFamily="2" charset="2"/>
              <a:buChar char="q"/>
            </a:pPr>
            <a:endParaRPr lang="id-ID" sz="3600" dirty="0" smtClean="0"/>
          </a:p>
        </p:txBody>
      </p:sp>
    </p:spTree>
    <p:extLst>
      <p:ext uri="{BB962C8B-B14F-4D97-AF65-F5344CB8AC3E}">
        <p14:creationId xmlns:p14="http://schemas.microsoft.com/office/powerpoint/2010/main" val="746765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eaLnBrk="1" hangingPunct="1">
              <a:defRPr/>
            </a:pPr>
            <a:r>
              <a:rPr lang="en-US" smtClean="0"/>
              <a:t>Bentuk-Bentuk Penyakit Sosial</a:t>
            </a:r>
          </a:p>
        </p:txBody>
      </p:sp>
      <p:sp>
        <p:nvSpPr>
          <p:cNvPr id="21509" name="Rectangle 5"/>
          <p:cNvSpPr>
            <a:spLocks noGrp="1" noChangeArrowheads="1"/>
          </p:cNvSpPr>
          <p:nvPr>
            <p:ph type="body" sz="half" idx="1"/>
          </p:nvPr>
        </p:nvSpPr>
        <p:spPr>
          <a:xfrm>
            <a:off x="457200" y="1268413"/>
            <a:ext cx="4038600" cy="4857750"/>
          </a:xfrm>
        </p:spPr>
        <p:txBody>
          <a:bodyPr/>
          <a:lstStyle/>
          <a:p>
            <a:pPr eaLnBrk="1" hangingPunct="1">
              <a:lnSpc>
                <a:spcPct val="90000"/>
              </a:lnSpc>
              <a:buFont typeface="Wingdings" pitchFamily="2" charset="2"/>
              <a:buNone/>
              <a:defRPr/>
            </a:pPr>
            <a:r>
              <a:rPr lang="en-US" sz="2200" b="1" dirty="0" smtClean="0">
                <a:solidFill>
                  <a:srgbClr val="FF0000"/>
                </a:solidFill>
              </a:rPr>
              <a:t>b. </a:t>
            </a:r>
            <a:r>
              <a:rPr lang="en-US" sz="2200" b="1" dirty="0" err="1" smtClean="0">
                <a:solidFill>
                  <a:srgbClr val="FF0000"/>
                </a:solidFill>
              </a:rPr>
              <a:t>Tawuran</a:t>
            </a:r>
            <a:r>
              <a:rPr lang="en-US" sz="2200" b="1" dirty="0" smtClean="0">
                <a:solidFill>
                  <a:srgbClr val="FF0000"/>
                </a:solidFill>
              </a:rPr>
              <a:t> </a:t>
            </a:r>
            <a:r>
              <a:rPr lang="en-US" sz="2200" b="1" dirty="0" err="1" smtClean="0">
                <a:solidFill>
                  <a:srgbClr val="FF0000"/>
                </a:solidFill>
              </a:rPr>
              <a:t>Antar</a:t>
            </a:r>
            <a:r>
              <a:rPr lang="en-US" sz="2200" b="1" dirty="0" smtClean="0">
                <a:solidFill>
                  <a:srgbClr val="FF0000"/>
                </a:solidFill>
              </a:rPr>
              <a:t> </a:t>
            </a:r>
            <a:r>
              <a:rPr lang="en-US" sz="2200" b="1" dirty="0" err="1" smtClean="0">
                <a:solidFill>
                  <a:srgbClr val="FF0000"/>
                </a:solidFill>
              </a:rPr>
              <a:t>Pelajar</a:t>
            </a:r>
            <a:endParaRPr lang="en-US" sz="2200" b="1" dirty="0" smtClean="0">
              <a:solidFill>
                <a:srgbClr val="FF0000"/>
              </a:solidFill>
            </a:endParaRPr>
          </a:p>
          <a:p>
            <a:pPr eaLnBrk="1" hangingPunct="1">
              <a:lnSpc>
                <a:spcPct val="90000"/>
              </a:lnSpc>
              <a:buFont typeface="Wingdings" pitchFamily="2" charset="2"/>
              <a:buNone/>
              <a:defRPr/>
            </a:pPr>
            <a:r>
              <a:rPr lang="en-US" sz="2200" dirty="0" err="1" smtClean="0"/>
              <a:t>Pada</a:t>
            </a:r>
            <a:r>
              <a:rPr lang="en-US" sz="2200" dirty="0" smtClean="0"/>
              <a:t> </a:t>
            </a:r>
            <a:r>
              <a:rPr lang="en-US" sz="2200" dirty="0" err="1" smtClean="0"/>
              <a:t>umumnya</a:t>
            </a:r>
            <a:r>
              <a:rPr lang="en-US" sz="2200" dirty="0" smtClean="0"/>
              <a:t>, </a:t>
            </a:r>
            <a:r>
              <a:rPr lang="en-US" sz="2200" dirty="0" err="1" smtClean="0"/>
              <a:t>tawuranTer</a:t>
            </a:r>
            <a:r>
              <a:rPr lang="en-US" sz="2200" dirty="0" smtClean="0"/>
              <a:t>-</a:t>
            </a:r>
          </a:p>
          <a:p>
            <a:pPr eaLnBrk="1" hangingPunct="1">
              <a:lnSpc>
                <a:spcPct val="90000"/>
              </a:lnSpc>
              <a:buFont typeface="Wingdings" pitchFamily="2" charset="2"/>
              <a:buNone/>
              <a:defRPr/>
            </a:pPr>
            <a:r>
              <a:rPr lang="en-US" sz="2200" dirty="0" err="1" smtClean="0"/>
              <a:t>jadi</a:t>
            </a:r>
            <a:r>
              <a:rPr lang="en-US" sz="2200" dirty="0" smtClean="0"/>
              <a:t> </a:t>
            </a:r>
            <a:r>
              <a:rPr lang="en-US" sz="2200" dirty="0" err="1" smtClean="0"/>
              <a:t>karena</a:t>
            </a:r>
            <a:r>
              <a:rPr lang="en-US" sz="2200" dirty="0" smtClean="0"/>
              <a:t> </a:t>
            </a:r>
            <a:r>
              <a:rPr lang="en-US" sz="2200" dirty="0" err="1" smtClean="0"/>
              <a:t>masalah-masalah</a:t>
            </a:r>
            <a:endParaRPr lang="en-US" sz="2200" dirty="0" smtClean="0"/>
          </a:p>
          <a:p>
            <a:pPr eaLnBrk="1" hangingPunct="1">
              <a:lnSpc>
                <a:spcPct val="90000"/>
              </a:lnSpc>
              <a:buFont typeface="Wingdings" pitchFamily="2" charset="2"/>
              <a:buNone/>
              <a:defRPr/>
            </a:pPr>
            <a:r>
              <a:rPr lang="en-US" sz="2200" dirty="0" err="1" smtClean="0"/>
              <a:t>sepele</a:t>
            </a:r>
            <a:r>
              <a:rPr lang="en-US" sz="2200" dirty="0" smtClean="0"/>
              <a:t> </a:t>
            </a:r>
            <a:r>
              <a:rPr lang="en-US" sz="2200" dirty="0" err="1" smtClean="0"/>
              <a:t>seperti</a:t>
            </a:r>
            <a:r>
              <a:rPr lang="en-US" sz="2200" dirty="0" smtClean="0"/>
              <a:t> </a:t>
            </a:r>
            <a:r>
              <a:rPr lang="en-US" sz="2200" dirty="0" err="1" smtClean="0"/>
              <a:t>penghinaan</a:t>
            </a:r>
            <a:endParaRPr lang="en-US" sz="2200" dirty="0" smtClean="0"/>
          </a:p>
          <a:p>
            <a:pPr eaLnBrk="1" hangingPunct="1">
              <a:lnSpc>
                <a:spcPct val="90000"/>
              </a:lnSpc>
              <a:buFont typeface="Wingdings" pitchFamily="2" charset="2"/>
              <a:buNone/>
              <a:defRPr/>
            </a:pPr>
            <a:r>
              <a:rPr lang="en-US" sz="2200" dirty="0" err="1" smtClean="0"/>
              <a:t>terhadap</a:t>
            </a:r>
            <a:r>
              <a:rPr lang="en-US" sz="2200" dirty="0" smtClean="0"/>
              <a:t> </a:t>
            </a:r>
            <a:r>
              <a:rPr lang="en-US" sz="2200" dirty="0" err="1" smtClean="0"/>
              <a:t>seseorang</a:t>
            </a:r>
            <a:r>
              <a:rPr lang="en-US" sz="2200" dirty="0" smtClean="0"/>
              <a:t>, </a:t>
            </a:r>
            <a:r>
              <a:rPr lang="en-US" sz="2200" dirty="0" err="1" smtClean="0"/>
              <a:t>masalah</a:t>
            </a:r>
            <a:r>
              <a:rPr lang="en-US" sz="2200" dirty="0" smtClean="0"/>
              <a:t> </a:t>
            </a:r>
          </a:p>
          <a:p>
            <a:pPr eaLnBrk="1" hangingPunct="1">
              <a:lnSpc>
                <a:spcPct val="90000"/>
              </a:lnSpc>
              <a:buFont typeface="Wingdings" pitchFamily="2" charset="2"/>
              <a:buNone/>
              <a:defRPr/>
            </a:pPr>
            <a:r>
              <a:rPr lang="en-US" sz="2200" dirty="0" err="1" smtClean="0"/>
              <a:t>pertemanan</a:t>
            </a:r>
            <a:r>
              <a:rPr lang="en-US" sz="2200" dirty="0" smtClean="0"/>
              <a:t>, </a:t>
            </a:r>
            <a:r>
              <a:rPr lang="en-US" sz="2200" dirty="0" err="1" smtClean="0"/>
              <a:t>rebutan</a:t>
            </a:r>
            <a:r>
              <a:rPr lang="en-US" sz="2200" dirty="0" smtClean="0"/>
              <a:t> </a:t>
            </a:r>
            <a:r>
              <a:rPr lang="en-US" sz="2200" dirty="0" err="1" smtClean="0"/>
              <a:t>pacar</a:t>
            </a:r>
            <a:r>
              <a:rPr lang="en-US" sz="2200" dirty="0" smtClean="0"/>
              <a:t>, </a:t>
            </a:r>
          </a:p>
          <a:p>
            <a:pPr eaLnBrk="1" hangingPunct="1">
              <a:lnSpc>
                <a:spcPct val="90000"/>
              </a:lnSpc>
              <a:buFont typeface="Wingdings" pitchFamily="2" charset="2"/>
              <a:buNone/>
              <a:defRPr/>
            </a:pPr>
            <a:r>
              <a:rPr lang="en-US" sz="2200" dirty="0" err="1" smtClean="0"/>
              <a:t>akibat</a:t>
            </a:r>
            <a:r>
              <a:rPr lang="en-US" sz="2200" dirty="0" smtClean="0"/>
              <a:t> </a:t>
            </a:r>
            <a:r>
              <a:rPr lang="en-US" sz="2200" dirty="0" err="1" smtClean="0"/>
              <a:t>narkoba,alkoholisme</a:t>
            </a:r>
            <a:r>
              <a:rPr lang="en-US" sz="2200" dirty="0" smtClean="0"/>
              <a:t>, </a:t>
            </a:r>
          </a:p>
          <a:p>
            <a:pPr eaLnBrk="1" hangingPunct="1">
              <a:lnSpc>
                <a:spcPct val="90000"/>
              </a:lnSpc>
              <a:buFont typeface="Wingdings" pitchFamily="2" charset="2"/>
              <a:buNone/>
              <a:defRPr/>
            </a:pPr>
            <a:r>
              <a:rPr lang="en-US" sz="2200" dirty="0" err="1" smtClean="0"/>
              <a:t>dan</a:t>
            </a:r>
            <a:r>
              <a:rPr lang="en-US" sz="2200" dirty="0" smtClean="0"/>
              <a:t> lain </a:t>
            </a:r>
            <a:r>
              <a:rPr lang="en-US" sz="2200" dirty="0" err="1" smtClean="0"/>
              <a:t>sebagainya</a:t>
            </a:r>
            <a:r>
              <a:rPr lang="en-US" sz="2200" dirty="0" smtClean="0"/>
              <a:t>. Dari </a:t>
            </a:r>
          </a:p>
          <a:p>
            <a:pPr eaLnBrk="1" hangingPunct="1">
              <a:lnSpc>
                <a:spcPct val="90000"/>
              </a:lnSpc>
              <a:buFont typeface="Wingdings" pitchFamily="2" charset="2"/>
              <a:buNone/>
              <a:defRPr/>
            </a:pPr>
            <a:r>
              <a:rPr lang="en-US" sz="2200" dirty="0" err="1" smtClean="0"/>
              <a:t>permasalahan</a:t>
            </a:r>
            <a:r>
              <a:rPr lang="en-US" sz="2200" dirty="0" smtClean="0"/>
              <a:t> </a:t>
            </a:r>
            <a:r>
              <a:rPr lang="en-US" sz="2200" dirty="0" err="1" smtClean="0"/>
              <a:t>antar</a:t>
            </a:r>
            <a:r>
              <a:rPr lang="en-US" sz="2200" dirty="0" smtClean="0"/>
              <a:t> </a:t>
            </a:r>
            <a:r>
              <a:rPr lang="en-US" sz="2200" dirty="0" err="1" smtClean="0"/>
              <a:t>individu</a:t>
            </a:r>
            <a:r>
              <a:rPr lang="en-US" sz="2200" dirty="0" smtClean="0"/>
              <a:t> </a:t>
            </a:r>
          </a:p>
          <a:p>
            <a:pPr eaLnBrk="1" hangingPunct="1">
              <a:lnSpc>
                <a:spcPct val="90000"/>
              </a:lnSpc>
              <a:buFont typeface="Wingdings" pitchFamily="2" charset="2"/>
              <a:buNone/>
              <a:defRPr/>
            </a:pPr>
            <a:r>
              <a:rPr lang="en-US" sz="2200" dirty="0" err="1" smtClean="0"/>
              <a:t>kemudian</a:t>
            </a:r>
            <a:r>
              <a:rPr lang="en-US" sz="2200" dirty="0" smtClean="0"/>
              <a:t> </a:t>
            </a:r>
            <a:r>
              <a:rPr lang="en-US" sz="2200" dirty="0" err="1" smtClean="0"/>
              <a:t>melebar</a:t>
            </a:r>
            <a:r>
              <a:rPr lang="en-US" sz="2200" dirty="0" smtClean="0"/>
              <a:t> </a:t>
            </a:r>
            <a:r>
              <a:rPr lang="en-US" sz="2200" dirty="0" err="1" smtClean="0"/>
              <a:t>menjadi</a:t>
            </a:r>
            <a:r>
              <a:rPr lang="en-US" sz="2200" dirty="0" smtClean="0"/>
              <a:t> </a:t>
            </a:r>
          </a:p>
          <a:p>
            <a:pPr eaLnBrk="1" hangingPunct="1">
              <a:lnSpc>
                <a:spcPct val="90000"/>
              </a:lnSpc>
              <a:buFont typeface="Wingdings" pitchFamily="2" charset="2"/>
              <a:buNone/>
              <a:defRPr/>
            </a:pPr>
            <a:r>
              <a:rPr lang="en-US" sz="2200" dirty="0" err="1" smtClean="0"/>
              <a:t>solidaritas</a:t>
            </a:r>
            <a:r>
              <a:rPr lang="en-US" sz="2200" dirty="0" smtClean="0"/>
              <a:t> </a:t>
            </a:r>
            <a:r>
              <a:rPr lang="en-US" sz="2200" dirty="0" err="1" smtClean="0"/>
              <a:t>kelompok</a:t>
            </a:r>
            <a:r>
              <a:rPr lang="en-US" sz="2200" dirty="0" smtClean="0"/>
              <a:t> yang </a:t>
            </a:r>
          </a:p>
          <a:p>
            <a:pPr eaLnBrk="1" hangingPunct="1">
              <a:lnSpc>
                <a:spcPct val="90000"/>
              </a:lnSpc>
              <a:buFont typeface="Wingdings" pitchFamily="2" charset="2"/>
              <a:buNone/>
              <a:defRPr/>
            </a:pPr>
            <a:r>
              <a:rPr lang="en-US" sz="2200" dirty="0" err="1" smtClean="0"/>
              <a:t>pada</a:t>
            </a:r>
            <a:r>
              <a:rPr lang="en-US" sz="2200" dirty="0" smtClean="0"/>
              <a:t> </a:t>
            </a:r>
            <a:r>
              <a:rPr lang="en-US" sz="2200" dirty="0" err="1" smtClean="0"/>
              <a:t>gilirannya</a:t>
            </a:r>
            <a:r>
              <a:rPr lang="en-US" sz="2200" dirty="0" smtClean="0"/>
              <a:t> </a:t>
            </a:r>
            <a:r>
              <a:rPr lang="en-US" sz="2200" dirty="0" err="1" smtClean="0"/>
              <a:t>menimbulkan</a:t>
            </a:r>
            <a:r>
              <a:rPr lang="en-US" sz="2200" dirty="0" smtClean="0"/>
              <a:t> </a:t>
            </a:r>
          </a:p>
          <a:p>
            <a:pPr eaLnBrk="1" hangingPunct="1">
              <a:lnSpc>
                <a:spcPct val="90000"/>
              </a:lnSpc>
              <a:buFont typeface="Wingdings" pitchFamily="2" charset="2"/>
              <a:buNone/>
              <a:defRPr/>
            </a:pPr>
            <a:r>
              <a:rPr lang="en-US" sz="2200" dirty="0" err="1" smtClean="0"/>
              <a:t>tawuranmasal</a:t>
            </a:r>
            <a:r>
              <a:rPr lang="en-US" sz="2200" dirty="0" smtClean="0"/>
              <a:t>.</a:t>
            </a:r>
          </a:p>
        </p:txBody>
      </p:sp>
      <p:pic>
        <p:nvPicPr>
          <p:cNvPr id="21511" name="Picture 7" descr="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363" y="1484313"/>
            <a:ext cx="3313112" cy="219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2" name="Picture 8"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414713"/>
            <a:ext cx="33845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tawur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5445125"/>
            <a:ext cx="13684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tawura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4868863"/>
            <a:ext cx="208756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807345"/>
      </p:ext>
    </p:extLst>
  </p:cSld>
  <p:clrMapOvr>
    <a:masterClrMapping/>
  </p:clrMapOvr>
  <p:transition spd="slow" advTm="1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768" decel="100000"/>
                                        <p:tgtEl>
                                          <p:spTgt spid="21508"/>
                                        </p:tgtEl>
                                      </p:cBhvr>
                                    </p:animEffect>
                                    <p:animScale>
                                      <p:cBhvr>
                                        <p:cTn id="8" dur="768" decel="100000"/>
                                        <p:tgtEl>
                                          <p:spTgt spid="21508"/>
                                        </p:tgtEl>
                                      </p:cBhvr>
                                      <p:from x="10000" y="10000"/>
                                      <p:to x="200000" y="450000"/>
                                    </p:animScale>
                                    <p:animScale>
                                      <p:cBhvr>
                                        <p:cTn id="9" dur="1230" accel="100000" fill="hold">
                                          <p:stCondLst>
                                            <p:cond delay="768"/>
                                          </p:stCondLst>
                                        </p:cTn>
                                        <p:tgtEl>
                                          <p:spTgt spid="21508"/>
                                        </p:tgtEl>
                                      </p:cBhvr>
                                      <p:from x="200000" y="450000"/>
                                      <p:to x="100000" y="100000"/>
                                    </p:animScale>
                                    <p:set>
                                      <p:cBhvr>
                                        <p:cTn id="10" dur="768" fill="hold"/>
                                        <p:tgtEl>
                                          <p:spTgt spid="21508"/>
                                        </p:tgtEl>
                                        <p:attrNameLst>
                                          <p:attrName>ppt_x</p:attrName>
                                        </p:attrNameLst>
                                      </p:cBhvr>
                                      <p:to>
                                        <p:strVal val="(0.5)"/>
                                      </p:to>
                                    </p:set>
                                    <p:anim from="(0.5)" to="(#ppt_x)" calcmode="lin" valueType="num">
                                      <p:cBhvr>
                                        <p:cTn id="11" dur="1230" accel="100000" fill="hold">
                                          <p:stCondLst>
                                            <p:cond delay="768"/>
                                          </p:stCondLst>
                                        </p:cTn>
                                        <p:tgtEl>
                                          <p:spTgt spid="21508"/>
                                        </p:tgtEl>
                                        <p:attrNameLst>
                                          <p:attrName>ppt_x</p:attrName>
                                        </p:attrNameLst>
                                      </p:cBhvr>
                                    </p:anim>
                                    <p:set>
                                      <p:cBhvr>
                                        <p:cTn id="12" dur="768" fill="hold"/>
                                        <p:tgtEl>
                                          <p:spTgt spid="21508"/>
                                        </p:tgtEl>
                                        <p:attrNameLst>
                                          <p:attrName>ppt_y</p:attrName>
                                        </p:attrNameLst>
                                      </p:cBhvr>
                                      <p:to>
                                        <p:strVal val="(#ppt_y+0.4)"/>
                                      </p:to>
                                    </p:set>
                                    <p:anim from="(#ppt_y+0.4)" to="(#ppt_y)" calcmode="lin" valueType="num">
                                      <p:cBhvr>
                                        <p:cTn id="13" dur="1230" accel="100000" fill="hold">
                                          <p:stCondLst>
                                            <p:cond delay="768"/>
                                          </p:stCondLst>
                                        </p:cTn>
                                        <p:tgtEl>
                                          <p:spTgt spid="2150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1509">
                                            <p:txEl>
                                              <p:pRg st="0" end="0"/>
                                            </p:txEl>
                                          </p:spTgt>
                                        </p:tgtEl>
                                        <p:attrNameLst>
                                          <p:attrName>style.visibility</p:attrName>
                                        </p:attrNameLst>
                                      </p:cBhvr>
                                      <p:to>
                                        <p:strVal val="visible"/>
                                      </p:to>
                                    </p:set>
                                    <p:anim calcmode="lin" valueType="num">
                                      <p:cBhvr>
                                        <p:cTn id="18" dur="500" fill="hold"/>
                                        <p:tgtEl>
                                          <p:spTgt spid="2150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150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150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1509">
                                            <p:txEl>
                                              <p:pRg st="1" end="1"/>
                                            </p:txEl>
                                          </p:spTgt>
                                        </p:tgtEl>
                                        <p:attrNameLst>
                                          <p:attrName>style.visibility</p:attrName>
                                        </p:attrNameLst>
                                      </p:cBhvr>
                                      <p:to>
                                        <p:strVal val="visible"/>
                                      </p:to>
                                    </p:set>
                                    <p:anim calcmode="lin" valueType="num">
                                      <p:cBhvr>
                                        <p:cTn id="25" dur="500" fill="hold"/>
                                        <p:tgtEl>
                                          <p:spTgt spid="2150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150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150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1509">
                                            <p:txEl>
                                              <p:pRg st="2" end="2"/>
                                            </p:txEl>
                                          </p:spTgt>
                                        </p:tgtEl>
                                        <p:attrNameLst>
                                          <p:attrName>style.visibility</p:attrName>
                                        </p:attrNameLst>
                                      </p:cBhvr>
                                      <p:to>
                                        <p:strVal val="visible"/>
                                      </p:to>
                                    </p:set>
                                    <p:anim calcmode="lin" valueType="num">
                                      <p:cBhvr>
                                        <p:cTn id="32" dur="500" fill="hold"/>
                                        <p:tgtEl>
                                          <p:spTgt spid="2150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150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150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1509">
                                            <p:txEl>
                                              <p:pRg st="3" end="3"/>
                                            </p:txEl>
                                          </p:spTgt>
                                        </p:tgtEl>
                                        <p:attrNameLst>
                                          <p:attrName>style.visibility</p:attrName>
                                        </p:attrNameLst>
                                      </p:cBhvr>
                                      <p:to>
                                        <p:strVal val="visible"/>
                                      </p:to>
                                    </p:set>
                                    <p:anim calcmode="lin" valueType="num">
                                      <p:cBhvr>
                                        <p:cTn id="39" dur="500" fill="hold"/>
                                        <p:tgtEl>
                                          <p:spTgt spid="2150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1509">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1509">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1509">
                                            <p:txEl>
                                              <p:pRg st="4" end="4"/>
                                            </p:txEl>
                                          </p:spTgt>
                                        </p:tgtEl>
                                        <p:attrNameLst>
                                          <p:attrName>style.visibility</p:attrName>
                                        </p:attrNameLst>
                                      </p:cBhvr>
                                      <p:to>
                                        <p:strVal val="visible"/>
                                      </p:to>
                                    </p:set>
                                    <p:anim calcmode="lin" valueType="num">
                                      <p:cBhvr>
                                        <p:cTn id="46" dur="500" fill="hold"/>
                                        <p:tgtEl>
                                          <p:spTgt spid="21509">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21509">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21509">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1509">
                                            <p:txEl>
                                              <p:pRg st="5" end="5"/>
                                            </p:txEl>
                                          </p:spTgt>
                                        </p:tgtEl>
                                        <p:attrNameLst>
                                          <p:attrName>style.visibility</p:attrName>
                                        </p:attrNameLst>
                                      </p:cBhvr>
                                      <p:to>
                                        <p:strVal val="visible"/>
                                      </p:to>
                                    </p:set>
                                    <p:anim calcmode="lin" valueType="num">
                                      <p:cBhvr>
                                        <p:cTn id="53" dur="500" fill="hold"/>
                                        <p:tgtEl>
                                          <p:spTgt spid="21509">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21509">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21509">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1509">
                                            <p:txEl>
                                              <p:pRg st="6" end="6"/>
                                            </p:txEl>
                                          </p:spTgt>
                                        </p:tgtEl>
                                        <p:attrNameLst>
                                          <p:attrName>style.visibility</p:attrName>
                                        </p:attrNameLst>
                                      </p:cBhvr>
                                      <p:to>
                                        <p:strVal val="visible"/>
                                      </p:to>
                                    </p:set>
                                    <p:anim calcmode="lin" valueType="num">
                                      <p:cBhvr>
                                        <p:cTn id="60" dur="500" fill="hold"/>
                                        <p:tgtEl>
                                          <p:spTgt spid="21509">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21509">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21509">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1509">
                                            <p:txEl>
                                              <p:pRg st="7" end="7"/>
                                            </p:txEl>
                                          </p:spTgt>
                                        </p:tgtEl>
                                        <p:attrNameLst>
                                          <p:attrName>style.visibility</p:attrName>
                                        </p:attrNameLst>
                                      </p:cBhvr>
                                      <p:to>
                                        <p:strVal val="visible"/>
                                      </p:to>
                                    </p:set>
                                    <p:anim calcmode="lin" valueType="num">
                                      <p:cBhvr>
                                        <p:cTn id="67" dur="500" fill="hold"/>
                                        <p:tgtEl>
                                          <p:spTgt spid="21509">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21509">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21509">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21509">
                                            <p:txEl>
                                              <p:pRg st="8" end="8"/>
                                            </p:txEl>
                                          </p:spTgt>
                                        </p:tgtEl>
                                        <p:attrNameLst>
                                          <p:attrName>style.visibility</p:attrName>
                                        </p:attrNameLst>
                                      </p:cBhvr>
                                      <p:to>
                                        <p:strVal val="visible"/>
                                      </p:to>
                                    </p:set>
                                    <p:anim calcmode="lin" valueType="num">
                                      <p:cBhvr>
                                        <p:cTn id="74" dur="500" fill="hold"/>
                                        <p:tgtEl>
                                          <p:spTgt spid="21509">
                                            <p:txEl>
                                              <p:pRg st="8" end="8"/>
                                            </p:txEl>
                                          </p:spTgt>
                                        </p:tgtEl>
                                        <p:attrNameLst>
                                          <p:attrName>ppt_w</p:attrName>
                                        </p:attrNameLst>
                                      </p:cBhvr>
                                      <p:tavLst>
                                        <p:tav tm="0">
                                          <p:val>
                                            <p:fltVal val="0"/>
                                          </p:val>
                                        </p:tav>
                                        <p:tav tm="100000">
                                          <p:val>
                                            <p:strVal val="#ppt_w"/>
                                          </p:val>
                                        </p:tav>
                                      </p:tavLst>
                                    </p:anim>
                                    <p:anim calcmode="lin" valueType="num">
                                      <p:cBhvr>
                                        <p:cTn id="75" dur="500" fill="hold"/>
                                        <p:tgtEl>
                                          <p:spTgt spid="21509">
                                            <p:txEl>
                                              <p:pRg st="8" end="8"/>
                                            </p:txEl>
                                          </p:spTgt>
                                        </p:tgtEl>
                                        <p:attrNameLst>
                                          <p:attrName>ppt_h</p:attrName>
                                        </p:attrNameLst>
                                      </p:cBhvr>
                                      <p:tavLst>
                                        <p:tav tm="0">
                                          <p:val>
                                            <p:fltVal val="0"/>
                                          </p:val>
                                        </p:tav>
                                        <p:tav tm="100000">
                                          <p:val>
                                            <p:strVal val="#ppt_h"/>
                                          </p:val>
                                        </p:tav>
                                      </p:tavLst>
                                    </p:anim>
                                    <p:animEffect transition="in" filter="fade">
                                      <p:cBhvr>
                                        <p:cTn id="76" dur="500"/>
                                        <p:tgtEl>
                                          <p:spTgt spid="21509">
                                            <p:txEl>
                                              <p:pRg st="8" end="8"/>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1509">
                                            <p:txEl>
                                              <p:pRg st="9" end="9"/>
                                            </p:txEl>
                                          </p:spTgt>
                                        </p:tgtEl>
                                        <p:attrNameLst>
                                          <p:attrName>style.visibility</p:attrName>
                                        </p:attrNameLst>
                                      </p:cBhvr>
                                      <p:to>
                                        <p:strVal val="visible"/>
                                      </p:to>
                                    </p:set>
                                    <p:anim calcmode="lin" valueType="num">
                                      <p:cBhvr>
                                        <p:cTn id="81" dur="500" fill="hold"/>
                                        <p:tgtEl>
                                          <p:spTgt spid="21509">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21509">
                                            <p:txEl>
                                              <p:pRg st="9" end="9"/>
                                            </p:txEl>
                                          </p:spTgt>
                                        </p:tgtEl>
                                        <p:attrNameLst>
                                          <p:attrName>ppt_h</p:attrName>
                                        </p:attrNameLst>
                                      </p:cBhvr>
                                      <p:tavLst>
                                        <p:tav tm="0">
                                          <p:val>
                                            <p:fltVal val="0"/>
                                          </p:val>
                                        </p:tav>
                                        <p:tav tm="100000">
                                          <p:val>
                                            <p:strVal val="#ppt_h"/>
                                          </p:val>
                                        </p:tav>
                                      </p:tavLst>
                                    </p:anim>
                                    <p:animEffect transition="in" filter="fade">
                                      <p:cBhvr>
                                        <p:cTn id="83" dur="500"/>
                                        <p:tgtEl>
                                          <p:spTgt spid="21509">
                                            <p:txEl>
                                              <p:pRg st="9" end="9"/>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1509">
                                            <p:txEl>
                                              <p:pRg st="10" end="10"/>
                                            </p:txEl>
                                          </p:spTgt>
                                        </p:tgtEl>
                                        <p:attrNameLst>
                                          <p:attrName>style.visibility</p:attrName>
                                        </p:attrNameLst>
                                      </p:cBhvr>
                                      <p:to>
                                        <p:strVal val="visible"/>
                                      </p:to>
                                    </p:set>
                                    <p:anim calcmode="lin" valueType="num">
                                      <p:cBhvr>
                                        <p:cTn id="88" dur="500" fill="hold"/>
                                        <p:tgtEl>
                                          <p:spTgt spid="21509">
                                            <p:txEl>
                                              <p:pRg st="10" end="10"/>
                                            </p:txEl>
                                          </p:spTgt>
                                        </p:tgtEl>
                                        <p:attrNameLst>
                                          <p:attrName>ppt_w</p:attrName>
                                        </p:attrNameLst>
                                      </p:cBhvr>
                                      <p:tavLst>
                                        <p:tav tm="0">
                                          <p:val>
                                            <p:fltVal val="0"/>
                                          </p:val>
                                        </p:tav>
                                        <p:tav tm="100000">
                                          <p:val>
                                            <p:strVal val="#ppt_w"/>
                                          </p:val>
                                        </p:tav>
                                      </p:tavLst>
                                    </p:anim>
                                    <p:anim calcmode="lin" valueType="num">
                                      <p:cBhvr>
                                        <p:cTn id="89" dur="500" fill="hold"/>
                                        <p:tgtEl>
                                          <p:spTgt spid="21509">
                                            <p:txEl>
                                              <p:pRg st="10" end="10"/>
                                            </p:txEl>
                                          </p:spTgt>
                                        </p:tgtEl>
                                        <p:attrNameLst>
                                          <p:attrName>ppt_h</p:attrName>
                                        </p:attrNameLst>
                                      </p:cBhvr>
                                      <p:tavLst>
                                        <p:tav tm="0">
                                          <p:val>
                                            <p:fltVal val="0"/>
                                          </p:val>
                                        </p:tav>
                                        <p:tav tm="100000">
                                          <p:val>
                                            <p:strVal val="#ppt_h"/>
                                          </p:val>
                                        </p:tav>
                                      </p:tavLst>
                                    </p:anim>
                                    <p:animEffect transition="in" filter="fade">
                                      <p:cBhvr>
                                        <p:cTn id="90" dur="500"/>
                                        <p:tgtEl>
                                          <p:spTgt spid="21509">
                                            <p:txEl>
                                              <p:pRg st="10" end="1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21509">
                                            <p:txEl>
                                              <p:pRg st="11" end="11"/>
                                            </p:txEl>
                                          </p:spTgt>
                                        </p:tgtEl>
                                        <p:attrNameLst>
                                          <p:attrName>style.visibility</p:attrName>
                                        </p:attrNameLst>
                                      </p:cBhvr>
                                      <p:to>
                                        <p:strVal val="visible"/>
                                      </p:to>
                                    </p:set>
                                    <p:anim calcmode="lin" valueType="num">
                                      <p:cBhvr>
                                        <p:cTn id="95" dur="500" fill="hold"/>
                                        <p:tgtEl>
                                          <p:spTgt spid="21509">
                                            <p:txEl>
                                              <p:pRg st="11" end="11"/>
                                            </p:txEl>
                                          </p:spTgt>
                                        </p:tgtEl>
                                        <p:attrNameLst>
                                          <p:attrName>ppt_w</p:attrName>
                                        </p:attrNameLst>
                                      </p:cBhvr>
                                      <p:tavLst>
                                        <p:tav tm="0">
                                          <p:val>
                                            <p:fltVal val="0"/>
                                          </p:val>
                                        </p:tav>
                                        <p:tav tm="100000">
                                          <p:val>
                                            <p:strVal val="#ppt_w"/>
                                          </p:val>
                                        </p:tav>
                                      </p:tavLst>
                                    </p:anim>
                                    <p:anim calcmode="lin" valueType="num">
                                      <p:cBhvr>
                                        <p:cTn id="96" dur="500" fill="hold"/>
                                        <p:tgtEl>
                                          <p:spTgt spid="21509">
                                            <p:txEl>
                                              <p:pRg st="11" end="11"/>
                                            </p:txEl>
                                          </p:spTgt>
                                        </p:tgtEl>
                                        <p:attrNameLst>
                                          <p:attrName>ppt_h</p:attrName>
                                        </p:attrNameLst>
                                      </p:cBhvr>
                                      <p:tavLst>
                                        <p:tav tm="0">
                                          <p:val>
                                            <p:fltVal val="0"/>
                                          </p:val>
                                        </p:tav>
                                        <p:tav tm="100000">
                                          <p:val>
                                            <p:strVal val="#ppt_h"/>
                                          </p:val>
                                        </p:tav>
                                      </p:tavLst>
                                    </p:anim>
                                    <p:animEffect transition="in" filter="fade">
                                      <p:cBhvr>
                                        <p:cTn id="97" dur="500"/>
                                        <p:tgtEl>
                                          <p:spTgt spid="21509">
                                            <p:txEl>
                                              <p:pRg st="11" end="11"/>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21509">
                                            <p:txEl>
                                              <p:pRg st="12" end="12"/>
                                            </p:txEl>
                                          </p:spTgt>
                                        </p:tgtEl>
                                        <p:attrNameLst>
                                          <p:attrName>style.visibility</p:attrName>
                                        </p:attrNameLst>
                                      </p:cBhvr>
                                      <p:to>
                                        <p:strVal val="visible"/>
                                      </p:to>
                                    </p:set>
                                    <p:anim calcmode="lin" valueType="num">
                                      <p:cBhvr>
                                        <p:cTn id="102" dur="500" fill="hold"/>
                                        <p:tgtEl>
                                          <p:spTgt spid="21509">
                                            <p:txEl>
                                              <p:pRg st="12" end="12"/>
                                            </p:txEl>
                                          </p:spTgt>
                                        </p:tgtEl>
                                        <p:attrNameLst>
                                          <p:attrName>ppt_w</p:attrName>
                                        </p:attrNameLst>
                                      </p:cBhvr>
                                      <p:tavLst>
                                        <p:tav tm="0">
                                          <p:val>
                                            <p:fltVal val="0"/>
                                          </p:val>
                                        </p:tav>
                                        <p:tav tm="100000">
                                          <p:val>
                                            <p:strVal val="#ppt_w"/>
                                          </p:val>
                                        </p:tav>
                                      </p:tavLst>
                                    </p:anim>
                                    <p:anim calcmode="lin" valueType="num">
                                      <p:cBhvr>
                                        <p:cTn id="103" dur="500" fill="hold"/>
                                        <p:tgtEl>
                                          <p:spTgt spid="21509">
                                            <p:txEl>
                                              <p:pRg st="12" end="12"/>
                                            </p:txEl>
                                          </p:spTgt>
                                        </p:tgtEl>
                                        <p:attrNameLst>
                                          <p:attrName>ppt_h</p:attrName>
                                        </p:attrNameLst>
                                      </p:cBhvr>
                                      <p:tavLst>
                                        <p:tav tm="0">
                                          <p:val>
                                            <p:fltVal val="0"/>
                                          </p:val>
                                        </p:tav>
                                        <p:tav tm="100000">
                                          <p:val>
                                            <p:strVal val="#ppt_h"/>
                                          </p:val>
                                        </p:tav>
                                      </p:tavLst>
                                    </p:anim>
                                    <p:animEffect transition="in" filter="fade">
                                      <p:cBhvr>
                                        <p:cTn id="104" dur="500"/>
                                        <p:tgtEl>
                                          <p:spTgt spid="21509">
                                            <p:txEl>
                                              <p:pRg st="12" end="12"/>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21511"/>
                                        </p:tgtEl>
                                        <p:attrNameLst>
                                          <p:attrName>style.visibility</p:attrName>
                                        </p:attrNameLst>
                                      </p:cBhvr>
                                      <p:to>
                                        <p:strVal val="visible"/>
                                      </p:to>
                                    </p:set>
                                    <p:anim calcmode="lin" valueType="num">
                                      <p:cBhvr additive="base">
                                        <p:cTn id="109" dur="500" fill="hold"/>
                                        <p:tgtEl>
                                          <p:spTgt spid="21511"/>
                                        </p:tgtEl>
                                        <p:attrNameLst>
                                          <p:attrName>ppt_x</p:attrName>
                                        </p:attrNameLst>
                                      </p:cBhvr>
                                      <p:tavLst>
                                        <p:tav tm="0">
                                          <p:val>
                                            <p:strVal val="#ppt_x"/>
                                          </p:val>
                                        </p:tav>
                                        <p:tav tm="100000">
                                          <p:val>
                                            <p:strVal val="#ppt_x"/>
                                          </p:val>
                                        </p:tav>
                                      </p:tavLst>
                                    </p:anim>
                                    <p:anim calcmode="lin" valueType="num">
                                      <p:cBhvr additive="base">
                                        <p:cTn id="110"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21512"/>
                                        </p:tgtEl>
                                        <p:attrNameLst>
                                          <p:attrName>style.visibility</p:attrName>
                                        </p:attrNameLst>
                                      </p:cBhvr>
                                      <p:to>
                                        <p:strVal val="visible"/>
                                      </p:to>
                                    </p:set>
                                    <p:anim calcmode="lin" valueType="num">
                                      <p:cBhvr additive="base">
                                        <p:cTn id="115" dur="500" fill="hold"/>
                                        <p:tgtEl>
                                          <p:spTgt spid="21512"/>
                                        </p:tgtEl>
                                        <p:attrNameLst>
                                          <p:attrName>ppt_x</p:attrName>
                                        </p:attrNameLst>
                                      </p:cBhvr>
                                      <p:tavLst>
                                        <p:tav tm="0">
                                          <p:val>
                                            <p:strVal val="#ppt_x"/>
                                          </p:val>
                                        </p:tav>
                                        <p:tav tm="100000">
                                          <p:val>
                                            <p:strVal val="#ppt_x"/>
                                          </p:val>
                                        </p:tav>
                                      </p:tavLst>
                                    </p:anim>
                                    <p:anim calcmode="lin" valueType="num">
                                      <p:cBhvr additive="base">
                                        <p:cTn id="116"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21513"/>
                                        </p:tgtEl>
                                        <p:attrNameLst>
                                          <p:attrName>style.visibility</p:attrName>
                                        </p:attrNameLst>
                                      </p:cBhvr>
                                      <p:to>
                                        <p:strVal val="visible"/>
                                      </p:to>
                                    </p:set>
                                    <p:anim calcmode="lin" valueType="num">
                                      <p:cBhvr additive="base">
                                        <p:cTn id="121" dur="500" fill="hold"/>
                                        <p:tgtEl>
                                          <p:spTgt spid="21513"/>
                                        </p:tgtEl>
                                        <p:attrNameLst>
                                          <p:attrName>ppt_x</p:attrName>
                                        </p:attrNameLst>
                                      </p:cBhvr>
                                      <p:tavLst>
                                        <p:tav tm="0">
                                          <p:val>
                                            <p:strVal val="#ppt_x"/>
                                          </p:val>
                                        </p:tav>
                                        <p:tav tm="100000">
                                          <p:val>
                                            <p:strVal val="#ppt_x"/>
                                          </p:val>
                                        </p:tav>
                                      </p:tavLst>
                                    </p:anim>
                                    <p:anim calcmode="lin" valueType="num">
                                      <p:cBhvr additive="base">
                                        <p:cTn id="122"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21514"/>
                                        </p:tgtEl>
                                        <p:attrNameLst>
                                          <p:attrName>style.visibility</p:attrName>
                                        </p:attrNameLst>
                                      </p:cBhvr>
                                      <p:to>
                                        <p:strVal val="visible"/>
                                      </p:to>
                                    </p:set>
                                    <p:anim calcmode="lin" valueType="num">
                                      <p:cBhvr additive="base">
                                        <p:cTn id="127" dur="500" fill="hold"/>
                                        <p:tgtEl>
                                          <p:spTgt spid="21514"/>
                                        </p:tgtEl>
                                        <p:attrNameLst>
                                          <p:attrName>ppt_x</p:attrName>
                                        </p:attrNameLst>
                                      </p:cBhvr>
                                      <p:tavLst>
                                        <p:tav tm="0">
                                          <p:val>
                                            <p:strVal val="#ppt_x"/>
                                          </p:val>
                                        </p:tav>
                                        <p:tav tm="100000">
                                          <p:val>
                                            <p:strVal val="#ppt_x"/>
                                          </p:val>
                                        </p:tav>
                                      </p:tavLst>
                                    </p:anim>
                                    <p:anim calcmode="lin" valueType="num">
                                      <p:cBhvr additive="base">
                                        <p:cTn id="128"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9" name="Picture 7" descr="narko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42481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p:txBody>
          <a:bodyPr/>
          <a:lstStyle/>
          <a:p>
            <a:pPr eaLnBrk="1" hangingPunct="1">
              <a:defRPr/>
            </a:pPr>
            <a:r>
              <a:rPr lang="en-US" smtClean="0"/>
              <a:t>Bentuk-Bentuk Penyakit Sosial</a:t>
            </a:r>
          </a:p>
        </p:txBody>
      </p:sp>
      <p:sp>
        <p:nvSpPr>
          <p:cNvPr id="23556" name="Rectangle 4"/>
          <p:cNvSpPr>
            <a:spLocks noGrp="1" noChangeArrowheads="1"/>
          </p:cNvSpPr>
          <p:nvPr>
            <p:ph type="body" sz="half" idx="1"/>
          </p:nvPr>
        </p:nvSpPr>
        <p:spPr/>
        <p:txBody>
          <a:bodyPr/>
          <a:lstStyle/>
          <a:p>
            <a:pPr eaLnBrk="1" hangingPunct="1">
              <a:buFont typeface="Wingdings" pitchFamily="2" charset="2"/>
              <a:buNone/>
              <a:defRPr/>
            </a:pPr>
            <a:r>
              <a:rPr lang="en-US" sz="2400" smtClean="0">
                <a:solidFill>
                  <a:srgbClr val="FF3300"/>
                </a:solidFill>
              </a:rPr>
              <a:t>c. Penyalahgunaan Napza</a:t>
            </a:r>
          </a:p>
          <a:p>
            <a:pPr eaLnBrk="1" hangingPunct="1">
              <a:buFont typeface="Wingdings" pitchFamily="2" charset="2"/>
              <a:buNone/>
              <a:defRPr/>
            </a:pPr>
            <a:r>
              <a:rPr lang="en-US" sz="2400" smtClean="0">
                <a:solidFill>
                  <a:srgbClr val="FF3300"/>
                </a:solidFill>
              </a:rPr>
              <a:t>Napza adalah singkatan </a:t>
            </a:r>
          </a:p>
          <a:p>
            <a:pPr eaLnBrk="1" hangingPunct="1">
              <a:buFont typeface="Wingdings" pitchFamily="2" charset="2"/>
              <a:buNone/>
              <a:defRPr/>
            </a:pPr>
            <a:r>
              <a:rPr lang="en-US" sz="2400" smtClean="0">
                <a:solidFill>
                  <a:srgbClr val="FF3300"/>
                </a:solidFill>
              </a:rPr>
              <a:t>dari Narkotika, Psikotropika,</a:t>
            </a:r>
          </a:p>
          <a:p>
            <a:pPr eaLnBrk="1" hangingPunct="1">
              <a:buFont typeface="Wingdings" pitchFamily="2" charset="2"/>
              <a:buNone/>
              <a:defRPr/>
            </a:pPr>
            <a:r>
              <a:rPr lang="en-US" sz="2400" smtClean="0">
                <a:solidFill>
                  <a:srgbClr val="FF3300"/>
                </a:solidFill>
              </a:rPr>
              <a:t>dan Zat Aditif lainnya.</a:t>
            </a:r>
          </a:p>
          <a:p>
            <a:pPr eaLnBrk="1" hangingPunct="1">
              <a:buFont typeface="Wingdings" pitchFamily="2" charset="2"/>
              <a:buNone/>
              <a:defRPr/>
            </a:pPr>
            <a:r>
              <a:rPr lang="en-US" sz="2400" smtClean="0">
                <a:solidFill>
                  <a:srgbClr val="FF3300"/>
                </a:solidFill>
              </a:rPr>
              <a:t>Napza merupakan zat atau </a:t>
            </a:r>
          </a:p>
          <a:p>
            <a:pPr eaLnBrk="1" hangingPunct="1">
              <a:buFont typeface="Wingdings" pitchFamily="2" charset="2"/>
              <a:buNone/>
              <a:defRPr/>
            </a:pPr>
            <a:r>
              <a:rPr lang="en-US" sz="2400" smtClean="0">
                <a:solidFill>
                  <a:srgbClr val="FF3300"/>
                </a:solidFill>
              </a:rPr>
              <a:t>obat-obatan yang</a:t>
            </a:r>
          </a:p>
          <a:p>
            <a:pPr eaLnBrk="1" hangingPunct="1">
              <a:buFont typeface="Wingdings" pitchFamily="2" charset="2"/>
              <a:buNone/>
              <a:defRPr/>
            </a:pPr>
            <a:r>
              <a:rPr lang="en-US" sz="2400" smtClean="0">
                <a:solidFill>
                  <a:srgbClr val="FF3300"/>
                </a:solidFill>
              </a:rPr>
              <a:t>berpengaruh terhadap </a:t>
            </a:r>
          </a:p>
          <a:p>
            <a:pPr eaLnBrk="1" hangingPunct="1">
              <a:buFont typeface="Wingdings" pitchFamily="2" charset="2"/>
              <a:buNone/>
              <a:defRPr/>
            </a:pPr>
            <a:r>
              <a:rPr lang="en-US" sz="2400" smtClean="0">
                <a:solidFill>
                  <a:srgbClr val="FF3300"/>
                </a:solidFill>
              </a:rPr>
              <a:t>susunan syaraf atau otak</a:t>
            </a:r>
          </a:p>
        </p:txBody>
      </p:sp>
      <p:pic>
        <p:nvPicPr>
          <p:cNvPr id="23558" name="Picture 6" descr="dosis NARKOB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28775"/>
            <a:ext cx="4038600" cy="425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3200073"/>
      </p:ext>
    </p:extLst>
  </p:cSld>
  <p:clrMapOvr>
    <a:masterClrMapping/>
  </p:clrMapOvr>
  <p:transition spd="slow" advTm="1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2000" fill="hold"/>
                                        <p:tgtEl>
                                          <p:spTgt spid="23554"/>
                                        </p:tgtEl>
                                        <p:attrNameLst>
                                          <p:attrName>ppt_w</p:attrName>
                                        </p:attrNameLst>
                                      </p:cBhvr>
                                      <p:tavLst>
                                        <p:tav tm="0">
                                          <p:val>
                                            <p:strVal val="#ppt_w"/>
                                          </p:val>
                                        </p:tav>
                                        <p:tav tm="100000">
                                          <p:val>
                                            <p:strVal val="#ppt_w"/>
                                          </p:val>
                                        </p:tav>
                                      </p:tavLst>
                                    </p:anim>
                                    <p:anim calcmode="lin" valueType="num">
                                      <p:cBhvr>
                                        <p:cTn id="8" dur="2000" fill="hold"/>
                                        <p:tgtEl>
                                          <p:spTgt spid="2355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3554"/>
                                        </p:tgtEl>
                                        <p:attrNameLst>
                                          <p:attrName>ppt_x</p:attrName>
                                        </p:attrNameLst>
                                      </p:cBhvr>
                                      <p:tavLst>
                                        <p:tav tm="0">
                                          <p:val>
                                            <p:strVal val="#ppt_x-.4"/>
                                          </p:val>
                                        </p:tav>
                                        <p:tav tm="100000">
                                          <p:val>
                                            <p:strVal val="#ppt_x"/>
                                          </p:val>
                                        </p:tav>
                                      </p:tavLst>
                                    </p:anim>
                                    <p:anim calcmode="lin" valueType="num">
                                      <p:cBhvr>
                                        <p:cTn id="10" dur="2000" fill="hold"/>
                                        <p:tgtEl>
                                          <p:spTgt spid="2355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23556">
                                            <p:txEl>
                                              <p:pRg st="0" end="0"/>
                                            </p:txEl>
                                          </p:spTgt>
                                        </p:tgtEl>
                                        <p:attrNameLst>
                                          <p:attrName>style.visibility</p:attrName>
                                        </p:attrNameLst>
                                      </p:cBhvr>
                                      <p:to>
                                        <p:strVal val="visible"/>
                                      </p:to>
                                    </p:set>
                                    <p:animEffect transition="in" filter="fade">
                                      <p:cBhvr>
                                        <p:cTn id="15" dur="500">
                                          <p:stCondLst>
                                            <p:cond delay="0"/>
                                          </p:stCondLst>
                                        </p:cTn>
                                        <p:tgtEl>
                                          <p:spTgt spid="23556">
                                            <p:txEl>
                                              <p:pRg st="0" end="0"/>
                                            </p:txEl>
                                          </p:spTgt>
                                        </p:tgtEl>
                                      </p:cBhvr>
                                    </p:animEffect>
                                    <p:anim calcmode="lin" valueType="num">
                                      <p:cBhvr>
                                        <p:cTn id="16" dur="500" fill="hold">
                                          <p:stCondLst>
                                            <p:cond delay="0"/>
                                          </p:stCondLst>
                                        </p:cTn>
                                        <p:tgtEl>
                                          <p:spTgt spid="23556">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3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23556">
                                            <p:txEl>
                                              <p:pRg st="1" end="1"/>
                                            </p:txEl>
                                          </p:spTgt>
                                        </p:tgtEl>
                                        <p:attrNameLst>
                                          <p:attrName>style.visibility</p:attrName>
                                        </p:attrNameLst>
                                      </p:cBhvr>
                                      <p:to>
                                        <p:strVal val="visible"/>
                                      </p:to>
                                    </p:set>
                                    <p:animEffect transition="in" filter="fade">
                                      <p:cBhvr>
                                        <p:cTn id="22" dur="500">
                                          <p:stCondLst>
                                            <p:cond delay="0"/>
                                          </p:stCondLst>
                                        </p:cTn>
                                        <p:tgtEl>
                                          <p:spTgt spid="23556">
                                            <p:txEl>
                                              <p:pRg st="1" end="1"/>
                                            </p:txEl>
                                          </p:spTgt>
                                        </p:tgtEl>
                                      </p:cBhvr>
                                    </p:animEffect>
                                    <p:anim calcmode="lin" valueType="num">
                                      <p:cBhvr>
                                        <p:cTn id="23" dur="500" fill="hold">
                                          <p:stCondLst>
                                            <p:cond delay="0"/>
                                          </p:stCondLst>
                                        </p:cTn>
                                        <p:tgtEl>
                                          <p:spTgt spid="23556">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23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23556">
                                            <p:txEl>
                                              <p:pRg st="2" end="2"/>
                                            </p:txEl>
                                          </p:spTgt>
                                        </p:tgtEl>
                                        <p:attrNameLst>
                                          <p:attrName>style.visibility</p:attrName>
                                        </p:attrNameLst>
                                      </p:cBhvr>
                                      <p:to>
                                        <p:strVal val="visible"/>
                                      </p:to>
                                    </p:set>
                                    <p:animEffect transition="in" filter="fade">
                                      <p:cBhvr>
                                        <p:cTn id="29" dur="500">
                                          <p:stCondLst>
                                            <p:cond delay="0"/>
                                          </p:stCondLst>
                                        </p:cTn>
                                        <p:tgtEl>
                                          <p:spTgt spid="23556">
                                            <p:txEl>
                                              <p:pRg st="2" end="2"/>
                                            </p:txEl>
                                          </p:spTgt>
                                        </p:tgtEl>
                                      </p:cBhvr>
                                    </p:animEffect>
                                    <p:anim calcmode="lin" valueType="num">
                                      <p:cBhvr>
                                        <p:cTn id="30" dur="500" fill="hold">
                                          <p:stCondLst>
                                            <p:cond delay="0"/>
                                          </p:stCondLst>
                                        </p:cTn>
                                        <p:tgtEl>
                                          <p:spTgt spid="23556">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235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23556">
                                            <p:txEl>
                                              <p:pRg st="3" end="3"/>
                                            </p:txEl>
                                          </p:spTgt>
                                        </p:tgtEl>
                                        <p:attrNameLst>
                                          <p:attrName>style.visibility</p:attrName>
                                        </p:attrNameLst>
                                      </p:cBhvr>
                                      <p:to>
                                        <p:strVal val="visible"/>
                                      </p:to>
                                    </p:set>
                                    <p:animEffect transition="in" filter="fade">
                                      <p:cBhvr>
                                        <p:cTn id="36" dur="500">
                                          <p:stCondLst>
                                            <p:cond delay="0"/>
                                          </p:stCondLst>
                                        </p:cTn>
                                        <p:tgtEl>
                                          <p:spTgt spid="23556">
                                            <p:txEl>
                                              <p:pRg st="3" end="3"/>
                                            </p:txEl>
                                          </p:spTgt>
                                        </p:tgtEl>
                                      </p:cBhvr>
                                    </p:animEffect>
                                    <p:anim calcmode="lin" valueType="num">
                                      <p:cBhvr>
                                        <p:cTn id="37" dur="500" fill="hold">
                                          <p:stCondLst>
                                            <p:cond delay="0"/>
                                          </p:stCondLst>
                                        </p:cTn>
                                        <p:tgtEl>
                                          <p:spTgt spid="23556">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235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23556">
                                            <p:txEl>
                                              <p:pRg st="4" end="4"/>
                                            </p:txEl>
                                          </p:spTgt>
                                        </p:tgtEl>
                                        <p:attrNameLst>
                                          <p:attrName>style.visibility</p:attrName>
                                        </p:attrNameLst>
                                      </p:cBhvr>
                                      <p:to>
                                        <p:strVal val="visible"/>
                                      </p:to>
                                    </p:set>
                                    <p:animEffect transition="in" filter="fade">
                                      <p:cBhvr>
                                        <p:cTn id="43" dur="500">
                                          <p:stCondLst>
                                            <p:cond delay="0"/>
                                          </p:stCondLst>
                                        </p:cTn>
                                        <p:tgtEl>
                                          <p:spTgt spid="23556">
                                            <p:txEl>
                                              <p:pRg st="4" end="4"/>
                                            </p:txEl>
                                          </p:spTgt>
                                        </p:tgtEl>
                                      </p:cBhvr>
                                    </p:animEffect>
                                    <p:anim calcmode="lin" valueType="num">
                                      <p:cBhvr>
                                        <p:cTn id="44" dur="500" fill="hold">
                                          <p:stCondLst>
                                            <p:cond delay="0"/>
                                          </p:stCondLst>
                                        </p:cTn>
                                        <p:tgtEl>
                                          <p:spTgt spid="23556">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2355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23556">
                                            <p:txEl>
                                              <p:pRg st="5" end="5"/>
                                            </p:txEl>
                                          </p:spTgt>
                                        </p:tgtEl>
                                        <p:attrNameLst>
                                          <p:attrName>style.visibility</p:attrName>
                                        </p:attrNameLst>
                                      </p:cBhvr>
                                      <p:to>
                                        <p:strVal val="visible"/>
                                      </p:to>
                                    </p:set>
                                    <p:animEffect transition="in" filter="fade">
                                      <p:cBhvr>
                                        <p:cTn id="50" dur="500">
                                          <p:stCondLst>
                                            <p:cond delay="0"/>
                                          </p:stCondLst>
                                        </p:cTn>
                                        <p:tgtEl>
                                          <p:spTgt spid="23556">
                                            <p:txEl>
                                              <p:pRg st="5" end="5"/>
                                            </p:txEl>
                                          </p:spTgt>
                                        </p:tgtEl>
                                      </p:cBhvr>
                                    </p:animEffect>
                                    <p:anim calcmode="lin" valueType="num">
                                      <p:cBhvr>
                                        <p:cTn id="51" dur="500" fill="hold">
                                          <p:stCondLst>
                                            <p:cond delay="0"/>
                                          </p:stCondLst>
                                        </p:cTn>
                                        <p:tgtEl>
                                          <p:spTgt spid="23556">
                                            <p:txEl>
                                              <p:pRg st="5" end="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2355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23556">
                                            <p:txEl>
                                              <p:pRg st="6" end="6"/>
                                            </p:txEl>
                                          </p:spTgt>
                                        </p:tgtEl>
                                        <p:attrNameLst>
                                          <p:attrName>style.visibility</p:attrName>
                                        </p:attrNameLst>
                                      </p:cBhvr>
                                      <p:to>
                                        <p:strVal val="visible"/>
                                      </p:to>
                                    </p:set>
                                    <p:animEffect transition="in" filter="fade">
                                      <p:cBhvr>
                                        <p:cTn id="57" dur="500">
                                          <p:stCondLst>
                                            <p:cond delay="0"/>
                                          </p:stCondLst>
                                        </p:cTn>
                                        <p:tgtEl>
                                          <p:spTgt spid="23556">
                                            <p:txEl>
                                              <p:pRg st="6" end="6"/>
                                            </p:txEl>
                                          </p:spTgt>
                                        </p:tgtEl>
                                      </p:cBhvr>
                                    </p:animEffect>
                                    <p:anim calcmode="lin" valueType="num">
                                      <p:cBhvr>
                                        <p:cTn id="58" dur="500" fill="hold">
                                          <p:stCondLst>
                                            <p:cond delay="0"/>
                                          </p:stCondLst>
                                        </p:cTn>
                                        <p:tgtEl>
                                          <p:spTgt spid="23556">
                                            <p:txEl>
                                              <p:pRg st="6" end="6"/>
                                            </p:txEl>
                                          </p:spTgt>
                                        </p:tgtEl>
                                        <p:attrNameLst>
                                          <p:attrName>ppt_x</p:attrName>
                                        </p:attrNameLst>
                                      </p:cBhvr>
                                      <p:tavLst>
                                        <p:tav tm="0">
                                          <p:val>
                                            <p:strVal val="#ppt_x-.1"/>
                                          </p:val>
                                        </p:tav>
                                        <p:tav tm="100000">
                                          <p:val>
                                            <p:strVal val="#ppt_x"/>
                                          </p:val>
                                        </p:tav>
                                      </p:tavLst>
                                    </p:anim>
                                    <p:anim calcmode="lin" valueType="num">
                                      <p:cBhvr>
                                        <p:cTn id="59" dur="500" fill="hold">
                                          <p:stCondLst>
                                            <p:cond delay="0"/>
                                          </p:stCondLst>
                                        </p:cTn>
                                        <p:tgtEl>
                                          <p:spTgt spid="2355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23556">
                                            <p:txEl>
                                              <p:pRg st="7" end="7"/>
                                            </p:txEl>
                                          </p:spTgt>
                                        </p:tgtEl>
                                        <p:attrNameLst>
                                          <p:attrName>style.visibility</p:attrName>
                                        </p:attrNameLst>
                                      </p:cBhvr>
                                      <p:to>
                                        <p:strVal val="visible"/>
                                      </p:to>
                                    </p:set>
                                    <p:animEffect transition="in" filter="fade">
                                      <p:cBhvr>
                                        <p:cTn id="64" dur="500">
                                          <p:stCondLst>
                                            <p:cond delay="0"/>
                                          </p:stCondLst>
                                        </p:cTn>
                                        <p:tgtEl>
                                          <p:spTgt spid="23556">
                                            <p:txEl>
                                              <p:pRg st="7" end="7"/>
                                            </p:txEl>
                                          </p:spTgt>
                                        </p:tgtEl>
                                      </p:cBhvr>
                                    </p:animEffect>
                                    <p:anim calcmode="lin" valueType="num">
                                      <p:cBhvr>
                                        <p:cTn id="65" dur="500" fill="hold">
                                          <p:stCondLst>
                                            <p:cond delay="0"/>
                                          </p:stCondLst>
                                        </p:cTn>
                                        <p:tgtEl>
                                          <p:spTgt spid="23556">
                                            <p:txEl>
                                              <p:pRg st="7" end="7"/>
                                            </p:txEl>
                                          </p:spTgt>
                                        </p:tgtEl>
                                        <p:attrNameLst>
                                          <p:attrName>ppt_x</p:attrName>
                                        </p:attrNameLst>
                                      </p:cBhvr>
                                      <p:tavLst>
                                        <p:tav tm="0">
                                          <p:val>
                                            <p:strVal val="#ppt_x-.1"/>
                                          </p:val>
                                        </p:tav>
                                        <p:tav tm="100000">
                                          <p:val>
                                            <p:strVal val="#ppt_x"/>
                                          </p:val>
                                        </p:tav>
                                      </p:tavLst>
                                    </p:anim>
                                    <p:anim calcmode="lin" valueType="num">
                                      <p:cBhvr>
                                        <p:cTn id="66" dur="500" fill="hold">
                                          <p:stCondLst>
                                            <p:cond delay="0"/>
                                          </p:stCondLst>
                                        </p:cTn>
                                        <p:tgtEl>
                                          <p:spTgt spid="2355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23559"/>
                                        </p:tgtEl>
                                        <p:attrNameLst>
                                          <p:attrName>style.visibility</p:attrName>
                                        </p:attrNameLst>
                                      </p:cBhvr>
                                      <p:to>
                                        <p:strVal val="visible"/>
                                      </p:to>
                                    </p:set>
                                    <p:anim calcmode="lin" valueType="num">
                                      <p:cBhvr additive="base">
                                        <p:cTn id="71" dur="500" fill="hold"/>
                                        <p:tgtEl>
                                          <p:spTgt spid="23559"/>
                                        </p:tgtEl>
                                        <p:attrNameLst>
                                          <p:attrName>ppt_x</p:attrName>
                                        </p:attrNameLst>
                                      </p:cBhvr>
                                      <p:tavLst>
                                        <p:tav tm="0">
                                          <p:val>
                                            <p:strVal val="#ppt_x"/>
                                          </p:val>
                                        </p:tav>
                                        <p:tav tm="100000">
                                          <p:val>
                                            <p:strVal val="#ppt_x"/>
                                          </p:val>
                                        </p:tav>
                                      </p:tavLst>
                                    </p:anim>
                                    <p:anim calcmode="lin" valueType="num">
                                      <p:cBhvr additive="base">
                                        <p:cTn id="72"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xit" presetSubtype="4" fill="hold" nodeType="clickEffect">
                                  <p:stCondLst>
                                    <p:cond delay="0"/>
                                  </p:stCondLst>
                                  <p:childTnLst>
                                    <p:anim calcmode="lin" valueType="num">
                                      <p:cBhvr additive="base">
                                        <p:cTn id="76" dur="500"/>
                                        <p:tgtEl>
                                          <p:spTgt spid="23558"/>
                                        </p:tgtEl>
                                        <p:attrNameLst>
                                          <p:attrName>ppt_x</p:attrName>
                                        </p:attrNameLst>
                                      </p:cBhvr>
                                      <p:tavLst>
                                        <p:tav tm="0">
                                          <p:val>
                                            <p:strVal val="ppt_x"/>
                                          </p:val>
                                        </p:tav>
                                        <p:tav tm="100000">
                                          <p:val>
                                            <p:strVal val="ppt_x"/>
                                          </p:val>
                                        </p:tav>
                                      </p:tavLst>
                                    </p:anim>
                                    <p:anim calcmode="lin" valueType="num">
                                      <p:cBhvr additive="base">
                                        <p:cTn id="77" dur="500"/>
                                        <p:tgtEl>
                                          <p:spTgt spid="23558"/>
                                        </p:tgtEl>
                                        <p:attrNameLst>
                                          <p:attrName>ppt_y</p:attrName>
                                        </p:attrNameLst>
                                      </p:cBhvr>
                                      <p:tavLst>
                                        <p:tav tm="0">
                                          <p:val>
                                            <p:strVal val="ppt_y"/>
                                          </p:val>
                                        </p:tav>
                                        <p:tav tm="100000">
                                          <p:val>
                                            <p:strVal val="1+ppt_h/2"/>
                                          </p:val>
                                        </p:tav>
                                      </p:tavLst>
                                    </p:anim>
                                    <p:set>
                                      <p:cBhvr>
                                        <p:cTn id="78" dur="1" fill="hold">
                                          <p:stCondLst>
                                            <p:cond delay="499"/>
                                          </p:stCondLst>
                                        </p:cTn>
                                        <p:tgtEl>
                                          <p:spTgt spid="23558"/>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23558"/>
                                        </p:tgtEl>
                                        <p:attrNameLst>
                                          <p:attrName>style.visibility</p:attrName>
                                        </p:attrNameLst>
                                      </p:cBhvr>
                                      <p:to>
                                        <p:strVal val="visible"/>
                                      </p:to>
                                    </p:set>
                                    <p:anim calcmode="lin" valueType="num">
                                      <p:cBhvr additive="base">
                                        <p:cTn id="83" dur="500" fill="hold"/>
                                        <p:tgtEl>
                                          <p:spTgt spid="23558"/>
                                        </p:tgtEl>
                                        <p:attrNameLst>
                                          <p:attrName>ppt_x</p:attrName>
                                        </p:attrNameLst>
                                      </p:cBhvr>
                                      <p:tavLst>
                                        <p:tav tm="0">
                                          <p:val>
                                            <p:strVal val="#ppt_x"/>
                                          </p:val>
                                        </p:tav>
                                        <p:tav tm="100000">
                                          <p:val>
                                            <p:strVal val="#ppt_x"/>
                                          </p:val>
                                        </p:tav>
                                      </p:tavLst>
                                    </p:anim>
                                    <p:anim calcmode="lin" valueType="num">
                                      <p:cBhvr additive="base">
                                        <p:cTn id="84"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6"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4" name="Picture 8" descr="miras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46799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p:txBody>
          <a:bodyPr/>
          <a:lstStyle/>
          <a:p>
            <a:pPr eaLnBrk="1" hangingPunct="1">
              <a:defRPr/>
            </a:pPr>
            <a:r>
              <a:rPr lang="en-US" smtClean="0"/>
              <a:t>Bentuk-Bentuk Penyakit Sosial</a:t>
            </a:r>
          </a:p>
        </p:txBody>
      </p:sp>
      <p:sp>
        <p:nvSpPr>
          <p:cNvPr id="24580" name="Rectangle 4"/>
          <p:cNvSpPr>
            <a:spLocks noGrp="1" noChangeArrowheads="1"/>
          </p:cNvSpPr>
          <p:nvPr>
            <p:ph type="body" sz="half" idx="1"/>
          </p:nvPr>
        </p:nvSpPr>
        <p:spPr/>
        <p:txBody>
          <a:bodyPr/>
          <a:lstStyle/>
          <a:p>
            <a:pPr eaLnBrk="1" hangingPunct="1">
              <a:lnSpc>
                <a:spcPct val="80000"/>
              </a:lnSpc>
              <a:buFont typeface="Wingdings" pitchFamily="2" charset="2"/>
              <a:buNone/>
              <a:defRPr/>
            </a:pPr>
            <a:r>
              <a:rPr lang="en-US" sz="2400" b="1" smtClean="0">
                <a:solidFill>
                  <a:srgbClr val="FFFF00"/>
                </a:solidFill>
              </a:rPr>
              <a:t>d. Alkoholisme</a:t>
            </a:r>
          </a:p>
          <a:p>
            <a:pPr eaLnBrk="1" hangingPunct="1">
              <a:lnSpc>
                <a:spcPct val="80000"/>
              </a:lnSpc>
              <a:buFont typeface="Wingdings" pitchFamily="2" charset="2"/>
              <a:buNone/>
              <a:defRPr/>
            </a:pPr>
            <a:r>
              <a:rPr lang="en-US" sz="2400" smtClean="0">
                <a:solidFill>
                  <a:srgbClr val="FFFF00"/>
                </a:solidFill>
              </a:rPr>
              <a:t>Alkoholisme adalah orang</a:t>
            </a:r>
          </a:p>
          <a:p>
            <a:pPr eaLnBrk="1" hangingPunct="1">
              <a:lnSpc>
                <a:spcPct val="80000"/>
              </a:lnSpc>
              <a:buFont typeface="Wingdings" pitchFamily="2" charset="2"/>
              <a:buNone/>
              <a:defRPr/>
            </a:pPr>
            <a:r>
              <a:rPr lang="en-US" sz="2400" smtClean="0">
                <a:solidFill>
                  <a:srgbClr val="FFFF00"/>
                </a:solidFill>
              </a:rPr>
              <a:t>yang kecanduan minum-</a:t>
            </a:r>
          </a:p>
          <a:p>
            <a:pPr eaLnBrk="1" hangingPunct="1">
              <a:lnSpc>
                <a:spcPct val="80000"/>
              </a:lnSpc>
              <a:buFont typeface="Wingdings" pitchFamily="2" charset="2"/>
              <a:buNone/>
              <a:defRPr/>
            </a:pPr>
            <a:r>
              <a:rPr lang="en-US" sz="2400" smtClean="0">
                <a:solidFill>
                  <a:srgbClr val="FFFF00"/>
                </a:solidFill>
              </a:rPr>
              <a:t>minuman keras yang </a:t>
            </a:r>
          </a:p>
          <a:p>
            <a:pPr eaLnBrk="1" hangingPunct="1">
              <a:lnSpc>
                <a:spcPct val="80000"/>
              </a:lnSpc>
              <a:buFont typeface="Wingdings" pitchFamily="2" charset="2"/>
              <a:buNone/>
              <a:defRPr/>
            </a:pPr>
            <a:r>
              <a:rPr lang="en-US" sz="2400" smtClean="0">
                <a:solidFill>
                  <a:srgbClr val="FFFF00"/>
                </a:solidFill>
              </a:rPr>
              <a:t>mengandung alkohol dalam </a:t>
            </a:r>
          </a:p>
          <a:p>
            <a:pPr eaLnBrk="1" hangingPunct="1">
              <a:lnSpc>
                <a:spcPct val="80000"/>
              </a:lnSpc>
              <a:buFont typeface="Wingdings" pitchFamily="2" charset="2"/>
              <a:buNone/>
              <a:defRPr/>
            </a:pPr>
            <a:r>
              <a:rPr lang="en-US" sz="2400" smtClean="0">
                <a:solidFill>
                  <a:srgbClr val="FFFF00"/>
                </a:solidFill>
              </a:rPr>
              <a:t>dosis yang tinggi.</a:t>
            </a:r>
          </a:p>
          <a:p>
            <a:pPr eaLnBrk="1" hangingPunct="1">
              <a:lnSpc>
                <a:spcPct val="80000"/>
              </a:lnSpc>
              <a:buFont typeface="Wingdings" pitchFamily="2" charset="2"/>
              <a:buNone/>
              <a:defRPr/>
            </a:pPr>
            <a:r>
              <a:rPr lang="en-US" sz="2400" smtClean="0">
                <a:solidFill>
                  <a:srgbClr val="FFFF00"/>
                </a:solidFill>
              </a:rPr>
              <a:t>Penggunaan atau konsumsi</a:t>
            </a:r>
          </a:p>
          <a:p>
            <a:pPr eaLnBrk="1" hangingPunct="1">
              <a:lnSpc>
                <a:spcPct val="80000"/>
              </a:lnSpc>
              <a:buFont typeface="Wingdings" pitchFamily="2" charset="2"/>
              <a:buNone/>
              <a:defRPr/>
            </a:pPr>
            <a:r>
              <a:rPr lang="en-US" sz="2400" smtClean="0">
                <a:solidFill>
                  <a:srgbClr val="FFFF00"/>
                </a:solidFill>
              </a:rPr>
              <a:t>alkohol, dapat menimbulkan </a:t>
            </a:r>
          </a:p>
          <a:p>
            <a:pPr eaLnBrk="1" hangingPunct="1">
              <a:lnSpc>
                <a:spcPct val="80000"/>
              </a:lnSpc>
              <a:buFont typeface="Wingdings" pitchFamily="2" charset="2"/>
              <a:buNone/>
              <a:defRPr/>
            </a:pPr>
            <a:r>
              <a:rPr lang="en-US" sz="2400" smtClean="0">
                <a:solidFill>
                  <a:srgbClr val="FFFF00"/>
                </a:solidFill>
              </a:rPr>
              <a:t>dampak yang sangat </a:t>
            </a:r>
          </a:p>
          <a:p>
            <a:pPr eaLnBrk="1" hangingPunct="1">
              <a:lnSpc>
                <a:spcPct val="80000"/>
              </a:lnSpc>
              <a:buFont typeface="Wingdings" pitchFamily="2" charset="2"/>
              <a:buNone/>
              <a:defRPr/>
            </a:pPr>
            <a:r>
              <a:rPr lang="en-US" sz="2400" smtClean="0">
                <a:solidFill>
                  <a:srgbClr val="FFFF00"/>
                </a:solidFill>
              </a:rPr>
              <a:t>merusak baik bagi individu </a:t>
            </a:r>
          </a:p>
          <a:p>
            <a:pPr eaLnBrk="1" hangingPunct="1">
              <a:lnSpc>
                <a:spcPct val="80000"/>
              </a:lnSpc>
              <a:buFont typeface="Wingdings" pitchFamily="2" charset="2"/>
              <a:buNone/>
              <a:defRPr/>
            </a:pPr>
            <a:r>
              <a:rPr lang="en-US" sz="2400" smtClean="0">
                <a:solidFill>
                  <a:srgbClr val="FFFF00"/>
                </a:solidFill>
              </a:rPr>
              <a:t>pemakai maupun bagi</a:t>
            </a:r>
          </a:p>
          <a:p>
            <a:pPr eaLnBrk="1" hangingPunct="1">
              <a:lnSpc>
                <a:spcPct val="80000"/>
              </a:lnSpc>
              <a:buFont typeface="Wingdings" pitchFamily="2" charset="2"/>
              <a:buNone/>
              <a:defRPr/>
            </a:pPr>
            <a:r>
              <a:rPr lang="en-US" sz="2400" smtClean="0">
                <a:solidFill>
                  <a:srgbClr val="FFFF00"/>
                </a:solidFill>
              </a:rPr>
              <a:t>masyarakat.</a:t>
            </a:r>
          </a:p>
        </p:txBody>
      </p:sp>
      <p:pic>
        <p:nvPicPr>
          <p:cNvPr id="24582" name="Picture 6" descr="4-3-2009-nasmiras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2725" y="1700213"/>
            <a:ext cx="2857500" cy="2479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3" name="Picture 7" descr="7000mira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149725"/>
            <a:ext cx="28797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742216"/>
      </p:ext>
    </p:extLst>
  </p:cSld>
  <p:clrMapOvr>
    <a:masterClrMapping/>
  </p:clrMapOvr>
  <p:transition spd="slow" advTm="1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768" decel="100000"/>
                                        <p:tgtEl>
                                          <p:spTgt spid="24578"/>
                                        </p:tgtEl>
                                      </p:cBhvr>
                                    </p:animEffect>
                                    <p:animScale>
                                      <p:cBhvr>
                                        <p:cTn id="8" dur="768" decel="100000"/>
                                        <p:tgtEl>
                                          <p:spTgt spid="24578"/>
                                        </p:tgtEl>
                                      </p:cBhvr>
                                      <p:from x="10000" y="10000"/>
                                      <p:to x="200000" y="450000"/>
                                    </p:animScale>
                                    <p:animScale>
                                      <p:cBhvr>
                                        <p:cTn id="9" dur="1230" accel="100000" fill="hold">
                                          <p:stCondLst>
                                            <p:cond delay="768"/>
                                          </p:stCondLst>
                                        </p:cTn>
                                        <p:tgtEl>
                                          <p:spTgt spid="24578"/>
                                        </p:tgtEl>
                                      </p:cBhvr>
                                      <p:from x="200000" y="450000"/>
                                      <p:to x="100000" y="100000"/>
                                    </p:animScale>
                                    <p:set>
                                      <p:cBhvr>
                                        <p:cTn id="10" dur="768" fill="hold"/>
                                        <p:tgtEl>
                                          <p:spTgt spid="24578"/>
                                        </p:tgtEl>
                                        <p:attrNameLst>
                                          <p:attrName>ppt_x</p:attrName>
                                        </p:attrNameLst>
                                      </p:cBhvr>
                                      <p:to>
                                        <p:strVal val="(0.5)"/>
                                      </p:to>
                                    </p:set>
                                    <p:anim from="(0.5)" to="(#ppt_x)" calcmode="lin" valueType="num">
                                      <p:cBhvr>
                                        <p:cTn id="11" dur="1230" accel="100000" fill="hold">
                                          <p:stCondLst>
                                            <p:cond delay="768"/>
                                          </p:stCondLst>
                                        </p:cTn>
                                        <p:tgtEl>
                                          <p:spTgt spid="24578"/>
                                        </p:tgtEl>
                                        <p:attrNameLst>
                                          <p:attrName>ppt_x</p:attrName>
                                        </p:attrNameLst>
                                      </p:cBhvr>
                                    </p:anim>
                                    <p:set>
                                      <p:cBhvr>
                                        <p:cTn id="12" dur="768" fill="hold"/>
                                        <p:tgtEl>
                                          <p:spTgt spid="24578"/>
                                        </p:tgtEl>
                                        <p:attrNameLst>
                                          <p:attrName>ppt_y</p:attrName>
                                        </p:attrNameLst>
                                      </p:cBhvr>
                                      <p:to>
                                        <p:strVal val="(#ppt_y+0.4)"/>
                                      </p:to>
                                    </p:set>
                                    <p:anim from="(#ppt_y+0.4)" to="(#ppt_y)" calcmode="lin" valueType="num">
                                      <p:cBhvr>
                                        <p:cTn id="13" dur="1230" accel="100000" fill="hold">
                                          <p:stCondLst>
                                            <p:cond delay="768"/>
                                          </p:stCondLst>
                                        </p:cTn>
                                        <p:tgtEl>
                                          <p:spTgt spid="245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4580">
                                            <p:txEl>
                                              <p:pRg st="0" end="0"/>
                                            </p:txEl>
                                          </p:spTgt>
                                        </p:tgtEl>
                                        <p:attrNameLst>
                                          <p:attrName>style.visibility</p:attrName>
                                        </p:attrNameLst>
                                      </p:cBhvr>
                                      <p:to>
                                        <p:strVal val="visible"/>
                                      </p:to>
                                    </p:set>
                                    <p:anim calcmode="lin" valueType="num">
                                      <p:cBhvr>
                                        <p:cTn id="18" dur="500" fill="hold"/>
                                        <p:tgtEl>
                                          <p:spTgt spid="2458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458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458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4580">
                                            <p:txEl>
                                              <p:pRg st="1" end="1"/>
                                            </p:txEl>
                                          </p:spTgt>
                                        </p:tgtEl>
                                        <p:attrNameLst>
                                          <p:attrName>style.visibility</p:attrName>
                                        </p:attrNameLst>
                                      </p:cBhvr>
                                      <p:to>
                                        <p:strVal val="visible"/>
                                      </p:to>
                                    </p:set>
                                    <p:anim calcmode="lin" valueType="num">
                                      <p:cBhvr>
                                        <p:cTn id="25" dur="5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4580">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458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4580">
                                            <p:txEl>
                                              <p:pRg st="2" end="2"/>
                                            </p:txEl>
                                          </p:spTgt>
                                        </p:tgtEl>
                                        <p:attrNameLst>
                                          <p:attrName>style.visibility</p:attrName>
                                        </p:attrNameLst>
                                      </p:cBhvr>
                                      <p:to>
                                        <p:strVal val="visible"/>
                                      </p:to>
                                    </p:set>
                                    <p:anim calcmode="lin" valueType="num">
                                      <p:cBhvr>
                                        <p:cTn id="32" dur="500" fill="hold"/>
                                        <p:tgtEl>
                                          <p:spTgt spid="24580">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4580">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4580">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4580">
                                            <p:txEl>
                                              <p:pRg st="3" end="3"/>
                                            </p:txEl>
                                          </p:spTgt>
                                        </p:tgtEl>
                                        <p:attrNameLst>
                                          <p:attrName>style.visibility</p:attrName>
                                        </p:attrNameLst>
                                      </p:cBhvr>
                                      <p:to>
                                        <p:strVal val="visible"/>
                                      </p:to>
                                    </p:set>
                                    <p:anim calcmode="lin" valueType="num">
                                      <p:cBhvr>
                                        <p:cTn id="39" dur="500" fill="hold"/>
                                        <p:tgtEl>
                                          <p:spTgt spid="24580">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4580">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4580">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4580">
                                            <p:txEl>
                                              <p:pRg st="4" end="4"/>
                                            </p:txEl>
                                          </p:spTgt>
                                        </p:tgtEl>
                                        <p:attrNameLst>
                                          <p:attrName>style.visibility</p:attrName>
                                        </p:attrNameLst>
                                      </p:cBhvr>
                                      <p:to>
                                        <p:strVal val="visible"/>
                                      </p:to>
                                    </p:set>
                                    <p:anim calcmode="lin" valueType="num">
                                      <p:cBhvr>
                                        <p:cTn id="46" dur="500" fill="hold"/>
                                        <p:tgtEl>
                                          <p:spTgt spid="24580">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24580">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24580">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4580">
                                            <p:txEl>
                                              <p:pRg st="5" end="5"/>
                                            </p:txEl>
                                          </p:spTgt>
                                        </p:tgtEl>
                                        <p:attrNameLst>
                                          <p:attrName>style.visibility</p:attrName>
                                        </p:attrNameLst>
                                      </p:cBhvr>
                                      <p:to>
                                        <p:strVal val="visible"/>
                                      </p:to>
                                    </p:set>
                                    <p:anim calcmode="lin" valueType="num">
                                      <p:cBhvr>
                                        <p:cTn id="53" dur="500" fill="hold"/>
                                        <p:tgtEl>
                                          <p:spTgt spid="24580">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24580">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24580">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4580">
                                            <p:txEl>
                                              <p:pRg st="6" end="6"/>
                                            </p:txEl>
                                          </p:spTgt>
                                        </p:tgtEl>
                                        <p:attrNameLst>
                                          <p:attrName>style.visibility</p:attrName>
                                        </p:attrNameLst>
                                      </p:cBhvr>
                                      <p:to>
                                        <p:strVal val="visible"/>
                                      </p:to>
                                    </p:set>
                                    <p:anim calcmode="lin" valueType="num">
                                      <p:cBhvr>
                                        <p:cTn id="60" dur="500" fill="hold"/>
                                        <p:tgtEl>
                                          <p:spTgt spid="24580">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24580">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24580">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4580">
                                            <p:txEl>
                                              <p:pRg st="7" end="7"/>
                                            </p:txEl>
                                          </p:spTgt>
                                        </p:tgtEl>
                                        <p:attrNameLst>
                                          <p:attrName>style.visibility</p:attrName>
                                        </p:attrNameLst>
                                      </p:cBhvr>
                                      <p:to>
                                        <p:strVal val="visible"/>
                                      </p:to>
                                    </p:set>
                                    <p:anim calcmode="lin" valueType="num">
                                      <p:cBhvr>
                                        <p:cTn id="67" dur="500" fill="hold"/>
                                        <p:tgtEl>
                                          <p:spTgt spid="24580">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24580">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24580">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24580">
                                            <p:txEl>
                                              <p:pRg st="8" end="8"/>
                                            </p:txEl>
                                          </p:spTgt>
                                        </p:tgtEl>
                                        <p:attrNameLst>
                                          <p:attrName>style.visibility</p:attrName>
                                        </p:attrNameLst>
                                      </p:cBhvr>
                                      <p:to>
                                        <p:strVal val="visible"/>
                                      </p:to>
                                    </p:set>
                                    <p:anim calcmode="lin" valueType="num">
                                      <p:cBhvr>
                                        <p:cTn id="74" dur="500" fill="hold"/>
                                        <p:tgtEl>
                                          <p:spTgt spid="24580">
                                            <p:txEl>
                                              <p:pRg st="8" end="8"/>
                                            </p:txEl>
                                          </p:spTgt>
                                        </p:tgtEl>
                                        <p:attrNameLst>
                                          <p:attrName>ppt_w</p:attrName>
                                        </p:attrNameLst>
                                      </p:cBhvr>
                                      <p:tavLst>
                                        <p:tav tm="0">
                                          <p:val>
                                            <p:fltVal val="0"/>
                                          </p:val>
                                        </p:tav>
                                        <p:tav tm="100000">
                                          <p:val>
                                            <p:strVal val="#ppt_w"/>
                                          </p:val>
                                        </p:tav>
                                      </p:tavLst>
                                    </p:anim>
                                    <p:anim calcmode="lin" valueType="num">
                                      <p:cBhvr>
                                        <p:cTn id="75" dur="500" fill="hold"/>
                                        <p:tgtEl>
                                          <p:spTgt spid="24580">
                                            <p:txEl>
                                              <p:pRg st="8" end="8"/>
                                            </p:txEl>
                                          </p:spTgt>
                                        </p:tgtEl>
                                        <p:attrNameLst>
                                          <p:attrName>ppt_h</p:attrName>
                                        </p:attrNameLst>
                                      </p:cBhvr>
                                      <p:tavLst>
                                        <p:tav tm="0">
                                          <p:val>
                                            <p:fltVal val="0"/>
                                          </p:val>
                                        </p:tav>
                                        <p:tav tm="100000">
                                          <p:val>
                                            <p:strVal val="#ppt_h"/>
                                          </p:val>
                                        </p:tav>
                                      </p:tavLst>
                                    </p:anim>
                                    <p:animEffect transition="in" filter="fade">
                                      <p:cBhvr>
                                        <p:cTn id="76" dur="500"/>
                                        <p:tgtEl>
                                          <p:spTgt spid="24580">
                                            <p:txEl>
                                              <p:pRg st="8" end="8"/>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4580">
                                            <p:txEl>
                                              <p:pRg st="9" end="9"/>
                                            </p:txEl>
                                          </p:spTgt>
                                        </p:tgtEl>
                                        <p:attrNameLst>
                                          <p:attrName>style.visibility</p:attrName>
                                        </p:attrNameLst>
                                      </p:cBhvr>
                                      <p:to>
                                        <p:strVal val="visible"/>
                                      </p:to>
                                    </p:set>
                                    <p:anim calcmode="lin" valueType="num">
                                      <p:cBhvr>
                                        <p:cTn id="81" dur="500" fill="hold"/>
                                        <p:tgtEl>
                                          <p:spTgt spid="24580">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24580">
                                            <p:txEl>
                                              <p:pRg st="9" end="9"/>
                                            </p:txEl>
                                          </p:spTgt>
                                        </p:tgtEl>
                                        <p:attrNameLst>
                                          <p:attrName>ppt_h</p:attrName>
                                        </p:attrNameLst>
                                      </p:cBhvr>
                                      <p:tavLst>
                                        <p:tav tm="0">
                                          <p:val>
                                            <p:fltVal val="0"/>
                                          </p:val>
                                        </p:tav>
                                        <p:tav tm="100000">
                                          <p:val>
                                            <p:strVal val="#ppt_h"/>
                                          </p:val>
                                        </p:tav>
                                      </p:tavLst>
                                    </p:anim>
                                    <p:animEffect transition="in" filter="fade">
                                      <p:cBhvr>
                                        <p:cTn id="83" dur="500"/>
                                        <p:tgtEl>
                                          <p:spTgt spid="24580">
                                            <p:txEl>
                                              <p:pRg st="9" end="9"/>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4580">
                                            <p:txEl>
                                              <p:pRg st="10" end="10"/>
                                            </p:txEl>
                                          </p:spTgt>
                                        </p:tgtEl>
                                        <p:attrNameLst>
                                          <p:attrName>style.visibility</p:attrName>
                                        </p:attrNameLst>
                                      </p:cBhvr>
                                      <p:to>
                                        <p:strVal val="visible"/>
                                      </p:to>
                                    </p:set>
                                    <p:anim calcmode="lin" valueType="num">
                                      <p:cBhvr>
                                        <p:cTn id="88" dur="500" fill="hold"/>
                                        <p:tgtEl>
                                          <p:spTgt spid="24580">
                                            <p:txEl>
                                              <p:pRg st="10" end="10"/>
                                            </p:txEl>
                                          </p:spTgt>
                                        </p:tgtEl>
                                        <p:attrNameLst>
                                          <p:attrName>ppt_w</p:attrName>
                                        </p:attrNameLst>
                                      </p:cBhvr>
                                      <p:tavLst>
                                        <p:tav tm="0">
                                          <p:val>
                                            <p:fltVal val="0"/>
                                          </p:val>
                                        </p:tav>
                                        <p:tav tm="100000">
                                          <p:val>
                                            <p:strVal val="#ppt_w"/>
                                          </p:val>
                                        </p:tav>
                                      </p:tavLst>
                                    </p:anim>
                                    <p:anim calcmode="lin" valueType="num">
                                      <p:cBhvr>
                                        <p:cTn id="89" dur="500" fill="hold"/>
                                        <p:tgtEl>
                                          <p:spTgt spid="24580">
                                            <p:txEl>
                                              <p:pRg st="10" end="10"/>
                                            </p:txEl>
                                          </p:spTgt>
                                        </p:tgtEl>
                                        <p:attrNameLst>
                                          <p:attrName>ppt_h</p:attrName>
                                        </p:attrNameLst>
                                      </p:cBhvr>
                                      <p:tavLst>
                                        <p:tav tm="0">
                                          <p:val>
                                            <p:fltVal val="0"/>
                                          </p:val>
                                        </p:tav>
                                        <p:tav tm="100000">
                                          <p:val>
                                            <p:strVal val="#ppt_h"/>
                                          </p:val>
                                        </p:tav>
                                      </p:tavLst>
                                    </p:anim>
                                    <p:animEffect transition="in" filter="fade">
                                      <p:cBhvr>
                                        <p:cTn id="90" dur="500"/>
                                        <p:tgtEl>
                                          <p:spTgt spid="24580">
                                            <p:txEl>
                                              <p:pRg st="10" end="1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24580">
                                            <p:txEl>
                                              <p:pRg st="11" end="11"/>
                                            </p:txEl>
                                          </p:spTgt>
                                        </p:tgtEl>
                                        <p:attrNameLst>
                                          <p:attrName>style.visibility</p:attrName>
                                        </p:attrNameLst>
                                      </p:cBhvr>
                                      <p:to>
                                        <p:strVal val="visible"/>
                                      </p:to>
                                    </p:set>
                                    <p:anim calcmode="lin" valueType="num">
                                      <p:cBhvr>
                                        <p:cTn id="95" dur="500" fill="hold"/>
                                        <p:tgtEl>
                                          <p:spTgt spid="24580">
                                            <p:txEl>
                                              <p:pRg st="11" end="11"/>
                                            </p:txEl>
                                          </p:spTgt>
                                        </p:tgtEl>
                                        <p:attrNameLst>
                                          <p:attrName>ppt_w</p:attrName>
                                        </p:attrNameLst>
                                      </p:cBhvr>
                                      <p:tavLst>
                                        <p:tav tm="0">
                                          <p:val>
                                            <p:fltVal val="0"/>
                                          </p:val>
                                        </p:tav>
                                        <p:tav tm="100000">
                                          <p:val>
                                            <p:strVal val="#ppt_w"/>
                                          </p:val>
                                        </p:tav>
                                      </p:tavLst>
                                    </p:anim>
                                    <p:anim calcmode="lin" valueType="num">
                                      <p:cBhvr>
                                        <p:cTn id="96" dur="500" fill="hold"/>
                                        <p:tgtEl>
                                          <p:spTgt spid="24580">
                                            <p:txEl>
                                              <p:pRg st="11" end="11"/>
                                            </p:txEl>
                                          </p:spTgt>
                                        </p:tgtEl>
                                        <p:attrNameLst>
                                          <p:attrName>ppt_h</p:attrName>
                                        </p:attrNameLst>
                                      </p:cBhvr>
                                      <p:tavLst>
                                        <p:tav tm="0">
                                          <p:val>
                                            <p:fltVal val="0"/>
                                          </p:val>
                                        </p:tav>
                                        <p:tav tm="100000">
                                          <p:val>
                                            <p:strVal val="#ppt_h"/>
                                          </p:val>
                                        </p:tav>
                                      </p:tavLst>
                                    </p:anim>
                                    <p:animEffect transition="in" filter="fade">
                                      <p:cBhvr>
                                        <p:cTn id="97" dur="500"/>
                                        <p:tgtEl>
                                          <p:spTgt spid="24580">
                                            <p:txEl>
                                              <p:pRg st="11" end="11"/>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nodeType="clickEffect">
                                  <p:stCondLst>
                                    <p:cond delay="0"/>
                                  </p:stCondLst>
                                  <p:childTnLst>
                                    <p:set>
                                      <p:cBhvr>
                                        <p:cTn id="101" dur="1" fill="hold">
                                          <p:stCondLst>
                                            <p:cond delay="0"/>
                                          </p:stCondLst>
                                        </p:cTn>
                                        <p:tgtEl>
                                          <p:spTgt spid="24584"/>
                                        </p:tgtEl>
                                        <p:attrNameLst>
                                          <p:attrName>style.visibility</p:attrName>
                                        </p:attrNameLst>
                                      </p:cBhvr>
                                      <p:to>
                                        <p:strVal val="visible"/>
                                      </p:to>
                                    </p:set>
                                    <p:animEffect transition="in" filter="box(in)">
                                      <p:cBhvr>
                                        <p:cTn id="102" dur="500"/>
                                        <p:tgtEl>
                                          <p:spTgt spid="2458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8" presetClass="entr" presetSubtype="16" fill="hold" nodeType="clickEffect">
                                  <p:stCondLst>
                                    <p:cond delay="0"/>
                                  </p:stCondLst>
                                  <p:childTnLst>
                                    <p:set>
                                      <p:cBhvr>
                                        <p:cTn id="106" dur="1" fill="hold">
                                          <p:stCondLst>
                                            <p:cond delay="0"/>
                                          </p:stCondLst>
                                        </p:cTn>
                                        <p:tgtEl>
                                          <p:spTgt spid="24582"/>
                                        </p:tgtEl>
                                        <p:attrNameLst>
                                          <p:attrName>style.visibility</p:attrName>
                                        </p:attrNameLst>
                                      </p:cBhvr>
                                      <p:to>
                                        <p:strVal val="visible"/>
                                      </p:to>
                                    </p:set>
                                    <p:animEffect transition="in" filter="diamond(in)">
                                      <p:cBhvr>
                                        <p:cTn id="107" dur="2000"/>
                                        <p:tgtEl>
                                          <p:spTgt spid="24582"/>
                                        </p:tgtEl>
                                      </p:cBhvr>
                                    </p:animEffect>
                                  </p:childTnLst>
                                </p:cTn>
                              </p:par>
                              <p:par>
                                <p:cTn id="108" presetID="8" presetClass="entr" presetSubtype="16" fill="hold" nodeType="withEffect">
                                  <p:stCondLst>
                                    <p:cond delay="0"/>
                                  </p:stCondLst>
                                  <p:childTnLst>
                                    <p:set>
                                      <p:cBhvr>
                                        <p:cTn id="109" dur="1" fill="hold">
                                          <p:stCondLst>
                                            <p:cond delay="0"/>
                                          </p:stCondLst>
                                        </p:cTn>
                                        <p:tgtEl>
                                          <p:spTgt spid="24583"/>
                                        </p:tgtEl>
                                        <p:attrNameLst>
                                          <p:attrName>style.visibility</p:attrName>
                                        </p:attrNameLst>
                                      </p:cBhvr>
                                      <p:to>
                                        <p:strVal val="visible"/>
                                      </p:to>
                                    </p:set>
                                    <p:animEffect transition="in" filter="diamond(in)">
                                      <p:cBhvr>
                                        <p:cTn id="110" dur="2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0"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9" descr="PS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141663"/>
            <a:ext cx="41052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title"/>
          </p:nvPr>
        </p:nvSpPr>
        <p:spPr>
          <a:xfrm>
            <a:off x="684213" y="260350"/>
            <a:ext cx="8229600" cy="1143000"/>
          </a:xfrm>
        </p:spPr>
        <p:txBody>
          <a:bodyPr/>
          <a:lstStyle/>
          <a:p>
            <a:pPr eaLnBrk="1" hangingPunct="1">
              <a:defRPr/>
            </a:pPr>
            <a:r>
              <a:rPr lang="en-US" smtClean="0"/>
              <a:t>Bentuk-Bentuk Penyakit Sosial</a:t>
            </a:r>
          </a:p>
        </p:txBody>
      </p:sp>
      <p:sp>
        <p:nvSpPr>
          <p:cNvPr id="25604" name="Rectangle 4"/>
          <p:cNvSpPr>
            <a:spLocks noGrp="1" noChangeArrowheads="1"/>
          </p:cNvSpPr>
          <p:nvPr>
            <p:ph type="body" sz="half" idx="1"/>
          </p:nvPr>
        </p:nvSpPr>
        <p:spPr>
          <a:xfrm>
            <a:off x="323850" y="1773238"/>
            <a:ext cx="4038600" cy="4525962"/>
          </a:xfrm>
        </p:spPr>
        <p:txBody>
          <a:bodyPr/>
          <a:lstStyle/>
          <a:p>
            <a:pPr eaLnBrk="1" hangingPunct="1">
              <a:lnSpc>
                <a:spcPct val="90000"/>
              </a:lnSpc>
              <a:buFont typeface="Wingdings" pitchFamily="2" charset="2"/>
              <a:buNone/>
              <a:defRPr/>
            </a:pPr>
            <a:r>
              <a:rPr lang="en-US" sz="2000" b="1" smtClean="0"/>
              <a:t>e. Pelacuran</a:t>
            </a:r>
          </a:p>
          <a:p>
            <a:pPr eaLnBrk="1" hangingPunct="1">
              <a:lnSpc>
                <a:spcPct val="90000"/>
              </a:lnSpc>
              <a:buFont typeface="Wingdings" pitchFamily="2" charset="2"/>
              <a:buNone/>
              <a:defRPr/>
            </a:pPr>
            <a:r>
              <a:rPr lang="en-US" sz="2000" smtClean="0"/>
              <a:t>Pelacuran merupakan peristiwa</a:t>
            </a:r>
          </a:p>
          <a:p>
            <a:pPr eaLnBrk="1" hangingPunct="1">
              <a:lnSpc>
                <a:spcPct val="90000"/>
              </a:lnSpc>
              <a:buFont typeface="Wingdings" pitchFamily="2" charset="2"/>
              <a:buNone/>
              <a:defRPr/>
            </a:pPr>
            <a:r>
              <a:rPr lang="en-US" sz="2000" smtClean="0"/>
              <a:t>penjualan diri dengan jalan </a:t>
            </a:r>
          </a:p>
          <a:p>
            <a:pPr eaLnBrk="1" hangingPunct="1">
              <a:lnSpc>
                <a:spcPct val="90000"/>
              </a:lnSpc>
              <a:buFont typeface="Wingdings" pitchFamily="2" charset="2"/>
              <a:buNone/>
              <a:defRPr/>
            </a:pPr>
            <a:r>
              <a:rPr lang="en-US" sz="2000" smtClean="0"/>
              <a:t>memperjual belikan badan, </a:t>
            </a:r>
          </a:p>
          <a:p>
            <a:pPr eaLnBrk="1" hangingPunct="1">
              <a:lnSpc>
                <a:spcPct val="90000"/>
              </a:lnSpc>
              <a:buFont typeface="Wingdings" pitchFamily="2" charset="2"/>
              <a:buNone/>
              <a:defRPr/>
            </a:pPr>
            <a:r>
              <a:rPr lang="en-US" sz="2000" smtClean="0">
                <a:solidFill>
                  <a:srgbClr val="FFFF00"/>
                </a:solidFill>
              </a:rPr>
              <a:t>kehormatan dan kepribadian </a:t>
            </a:r>
          </a:p>
          <a:p>
            <a:pPr eaLnBrk="1" hangingPunct="1">
              <a:lnSpc>
                <a:spcPct val="90000"/>
              </a:lnSpc>
              <a:buFont typeface="Wingdings" pitchFamily="2" charset="2"/>
              <a:buNone/>
              <a:defRPr/>
            </a:pPr>
            <a:r>
              <a:rPr lang="en-US" sz="2000" smtClean="0">
                <a:solidFill>
                  <a:srgbClr val="FFFF00"/>
                </a:solidFill>
              </a:rPr>
              <a:t>kepada banyak orang untuk </a:t>
            </a:r>
          </a:p>
          <a:p>
            <a:pPr eaLnBrk="1" hangingPunct="1">
              <a:lnSpc>
                <a:spcPct val="90000"/>
              </a:lnSpc>
              <a:buFont typeface="Wingdings" pitchFamily="2" charset="2"/>
              <a:buNone/>
              <a:defRPr/>
            </a:pPr>
            <a:r>
              <a:rPr lang="en-US" sz="2000" smtClean="0">
                <a:solidFill>
                  <a:srgbClr val="FFFF00"/>
                </a:solidFill>
              </a:rPr>
              <a:t>memuaskan nafsu-nafsu seks, </a:t>
            </a:r>
          </a:p>
          <a:p>
            <a:pPr eaLnBrk="1" hangingPunct="1">
              <a:lnSpc>
                <a:spcPct val="90000"/>
              </a:lnSpc>
              <a:buFont typeface="Wingdings" pitchFamily="2" charset="2"/>
              <a:buNone/>
              <a:defRPr/>
            </a:pPr>
            <a:r>
              <a:rPr lang="en-US" sz="2000" smtClean="0">
                <a:solidFill>
                  <a:srgbClr val="FFFF00"/>
                </a:solidFill>
              </a:rPr>
              <a:t>dengan imbalan pembayaran. </a:t>
            </a:r>
          </a:p>
          <a:p>
            <a:pPr eaLnBrk="1" hangingPunct="1">
              <a:lnSpc>
                <a:spcPct val="90000"/>
              </a:lnSpc>
              <a:buFont typeface="Wingdings" pitchFamily="2" charset="2"/>
              <a:buNone/>
              <a:defRPr/>
            </a:pPr>
            <a:r>
              <a:rPr lang="en-US" sz="2000" smtClean="0">
                <a:solidFill>
                  <a:srgbClr val="FFFF00"/>
                </a:solidFill>
              </a:rPr>
              <a:t>Pelacuran adalah perbuatan </a:t>
            </a:r>
          </a:p>
          <a:p>
            <a:pPr eaLnBrk="1" hangingPunct="1">
              <a:lnSpc>
                <a:spcPct val="90000"/>
              </a:lnSpc>
              <a:buFont typeface="Wingdings" pitchFamily="2" charset="2"/>
              <a:buNone/>
              <a:defRPr/>
            </a:pPr>
            <a:r>
              <a:rPr lang="en-US" sz="2000" smtClean="0">
                <a:solidFill>
                  <a:srgbClr val="FFFF00"/>
                </a:solidFill>
              </a:rPr>
              <a:t>perempuan atau laki-laki yang </a:t>
            </a:r>
          </a:p>
          <a:p>
            <a:pPr eaLnBrk="1" hangingPunct="1">
              <a:lnSpc>
                <a:spcPct val="90000"/>
              </a:lnSpc>
              <a:buFont typeface="Wingdings" pitchFamily="2" charset="2"/>
              <a:buNone/>
              <a:defRPr/>
            </a:pPr>
            <a:r>
              <a:rPr lang="en-US" sz="2000" smtClean="0">
                <a:solidFill>
                  <a:srgbClr val="FFFF00"/>
                </a:solidFill>
              </a:rPr>
              <a:t>menyerahkan badannya untuk </a:t>
            </a:r>
          </a:p>
          <a:p>
            <a:pPr eaLnBrk="1" hangingPunct="1">
              <a:lnSpc>
                <a:spcPct val="90000"/>
              </a:lnSpc>
              <a:buFont typeface="Wingdings" pitchFamily="2" charset="2"/>
              <a:buNone/>
              <a:defRPr/>
            </a:pPr>
            <a:r>
              <a:rPr lang="en-US" sz="2000" smtClean="0">
                <a:solidFill>
                  <a:srgbClr val="FFFF00"/>
                </a:solidFill>
              </a:rPr>
              <a:t>berbuat cabul secara seksual </a:t>
            </a:r>
          </a:p>
          <a:p>
            <a:pPr eaLnBrk="1" hangingPunct="1">
              <a:lnSpc>
                <a:spcPct val="90000"/>
              </a:lnSpc>
              <a:buFont typeface="Wingdings" pitchFamily="2" charset="2"/>
              <a:buNone/>
              <a:defRPr/>
            </a:pPr>
            <a:r>
              <a:rPr lang="en-US" sz="2000" smtClean="0">
                <a:solidFill>
                  <a:srgbClr val="FFFF00"/>
                </a:solidFill>
              </a:rPr>
              <a:t>dengan mendapatkan upah.</a:t>
            </a:r>
          </a:p>
        </p:txBody>
      </p:sp>
      <p:pic>
        <p:nvPicPr>
          <p:cNvPr id="21509" name="Picture 6" descr="psk2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16688" y="1484313"/>
            <a:ext cx="1727200" cy="180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0" name="Picture 7" descr="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457325"/>
            <a:ext cx="201612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psk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284538"/>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44219"/>
      </p:ext>
    </p:extLst>
  </p:cSld>
  <p:clrMapOvr>
    <a:masterClrMapping/>
  </p:clrMapOvr>
  <p:transition spd="slow" advTm="1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768" decel="100000"/>
                                        <p:tgtEl>
                                          <p:spTgt spid="25602"/>
                                        </p:tgtEl>
                                      </p:cBhvr>
                                    </p:animEffect>
                                    <p:animScale>
                                      <p:cBhvr>
                                        <p:cTn id="8" dur="768" decel="100000"/>
                                        <p:tgtEl>
                                          <p:spTgt spid="25602"/>
                                        </p:tgtEl>
                                      </p:cBhvr>
                                      <p:from x="10000" y="10000"/>
                                      <p:to x="200000" y="450000"/>
                                    </p:animScale>
                                    <p:animScale>
                                      <p:cBhvr>
                                        <p:cTn id="9" dur="1230" accel="100000" fill="hold">
                                          <p:stCondLst>
                                            <p:cond delay="768"/>
                                          </p:stCondLst>
                                        </p:cTn>
                                        <p:tgtEl>
                                          <p:spTgt spid="25602"/>
                                        </p:tgtEl>
                                      </p:cBhvr>
                                      <p:from x="200000" y="450000"/>
                                      <p:to x="100000" y="100000"/>
                                    </p:animScale>
                                    <p:set>
                                      <p:cBhvr>
                                        <p:cTn id="10" dur="768" fill="hold"/>
                                        <p:tgtEl>
                                          <p:spTgt spid="25602"/>
                                        </p:tgtEl>
                                        <p:attrNameLst>
                                          <p:attrName>ppt_x</p:attrName>
                                        </p:attrNameLst>
                                      </p:cBhvr>
                                      <p:to>
                                        <p:strVal val="(0.5)"/>
                                      </p:to>
                                    </p:set>
                                    <p:anim from="(0.5)" to="(#ppt_x)" calcmode="lin" valueType="num">
                                      <p:cBhvr>
                                        <p:cTn id="11" dur="1230" accel="100000" fill="hold">
                                          <p:stCondLst>
                                            <p:cond delay="768"/>
                                          </p:stCondLst>
                                        </p:cTn>
                                        <p:tgtEl>
                                          <p:spTgt spid="25602"/>
                                        </p:tgtEl>
                                        <p:attrNameLst>
                                          <p:attrName>ppt_x</p:attrName>
                                        </p:attrNameLst>
                                      </p:cBhvr>
                                    </p:anim>
                                    <p:set>
                                      <p:cBhvr>
                                        <p:cTn id="12" dur="768" fill="hold"/>
                                        <p:tgtEl>
                                          <p:spTgt spid="25602"/>
                                        </p:tgtEl>
                                        <p:attrNameLst>
                                          <p:attrName>ppt_y</p:attrName>
                                        </p:attrNameLst>
                                      </p:cBhvr>
                                      <p:to>
                                        <p:strVal val="(#ppt_y+0.4)"/>
                                      </p:to>
                                    </p:set>
                                    <p:anim from="(#ppt_y+0.4)" to="(#ppt_y)" calcmode="lin" valueType="num">
                                      <p:cBhvr>
                                        <p:cTn id="13" dur="1230" accel="100000" fill="hold">
                                          <p:stCondLst>
                                            <p:cond delay="768"/>
                                          </p:stCondLst>
                                        </p:cTn>
                                        <p:tgtEl>
                                          <p:spTgt spid="2560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5604">
                                            <p:txEl>
                                              <p:pRg st="0" end="0"/>
                                            </p:txEl>
                                          </p:spTgt>
                                        </p:tgtEl>
                                        <p:attrNameLst>
                                          <p:attrName>style.visibility</p:attrName>
                                        </p:attrNameLst>
                                      </p:cBhvr>
                                      <p:to>
                                        <p:strVal val="visible"/>
                                      </p:to>
                                    </p:set>
                                    <p:anim calcmode="lin" valueType="num">
                                      <p:cBhvr>
                                        <p:cTn id="18" dur="500" fill="hold"/>
                                        <p:tgtEl>
                                          <p:spTgt spid="2560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5604">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5604">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5604">
                                            <p:txEl>
                                              <p:pRg st="1" end="1"/>
                                            </p:txEl>
                                          </p:spTgt>
                                        </p:tgtEl>
                                        <p:attrNameLst>
                                          <p:attrName>style.visibility</p:attrName>
                                        </p:attrNameLst>
                                      </p:cBhvr>
                                      <p:to>
                                        <p:strVal val="visible"/>
                                      </p:to>
                                    </p:set>
                                    <p:anim calcmode="lin" valueType="num">
                                      <p:cBhvr>
                                        <p:cTn id="25" dur="500" fill="hold"/>
                                        <p:tgtEl>
                                          <p:spTgt spid="2560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5604">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5604">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5604">
                                            <p:txEl>
                                              <p:pRg st="2" end="2"/>
                                            </p:txEl>
                                          </p:spTgt>
                                        </p:tgtEl>
                                        <p:attrNameLst>
                                          <p:attrName>style.visibility</p:attrName>
                                        </p:attrNameLst>
                                      </p:cBhvr>
                                      <p:to>
                                        <p:strVal val="visible"/>
                                      </p:to>
                                    </p:set>
                                    <p:anim calcmode="lin" valueType="num">
                                      <p:cBhvr>
                                        <p:cTn id="32" dur="500" fill="hold"/>
                                        <p:tgtEl>
                                          <p:spTgt spid="25604">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5604">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5604">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5604">
                                            <p:txEl>
                                              <p:pRg st="3" end="3"/>
                                            </p:txEl>
                                          </p:spTgt>
                                        </p:tgtEl>
                                        <p:attrNameLst>
                                          <p:attrName>style.visibility</p:attrName>
                                        </p:attrNameLst>
                                      </p:cBhvr>
                                      <p:to>
                                        <p:strVal val="visible"/>
                                      </p:to>
                                    </p:set>
                                    <p:anim calcmode="lin" valueType="num">
                                      <p:cBhvr>
                                        <p:cTn id="39" dur="500" fill="hold"/>
                                        <p:tgtEl>
                                          <p:spTgt spid="25604">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5604">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5604">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5604">
                                            <p:txEl>
                                              <p:pRg st="4" end="4"/>
                                            </p:txEl>
                                          </p:spTgt>
                                        </p:tgtEl>
                                        <p:attrNameLst>
                                          <p:attrName>style.visibility</p:attrName>
                                        </p:attrNameLst>
                                      </p:cBhvr>
                                      <p:to>
                                        <p:strVal val="visible"/>
                                      </p:to>
                                    </p:set>
                                    <p:anim calcmode="lin" valueType="num">
                                      <p:cBhvr>
                                        <p:cTn id="46" dur="500" fill="hold"/>
                                        <p:tgtEl>
                                          <p:spTgt spid="25604">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25604">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25604">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5604">
                                            <p:txEl>
                                              <p:pRg st="5" end="5"/>
                                            </p:txEl>
                                          </p:spTgt>
                                        </p:tgtEl>
                                        <p:attrNameLst>
                                          <p:attrName>style.visibility</p:attrName>
                                        </p:attrNameLst>
                                      </p:cBhvr>
                                      <p:to>
                                        <p:strVal val="visible"/>
                                      </p:to>
                                    </p:set>
                                    <p:anim calcmode="lin" valueType="num">
                                      <p:cBhvr>
                                        <p:cTn id="53" dur="500" fill="hold"/>
                                        <p:tgtEl>
                                          <p:spTgt spid="25604">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25604">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25604">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5604">
                                            <p:txEl>
                                              <p:pRg st="6" end="6"/>
                                            </p:txEl>
                                          </p:spTgt>
                                        </p:tgtEl>
                                        <p:attrNameLst>
                                          <p:attrName>style.visibility</p:attrName>
                                        </p:attrNameLst>
                                      </p:cBhvr>
                                      <p:to>
                                        <p:strVal val="visible"/>
                                      </p:to>
                                    </p:set>
                                    <p:anim calcmode="lin" valueType="num">
                                      <p:cBhvr>
                                        <p:cTn id="60" dur="500" fill="hold"/>
                                        <p:tgtEl>
                                          <p:spTgt spid="25604">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25604">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25604">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5604">
                                            <p:txEl>
                                              <p:pRg st="7" end="7"/>
                                            </p:txEl>
                                          </p:spTgt>
                                        </p:tgtEl>
                                        <p:attrNameLst>
                                          <p:attrName>style.visibility</p:attrName>
                                        </p:attrNameLst>
                                      </p:cBhvr>
                                      <p:to>
                                        <p:strVal val="visible"/>
                                      </p:to>
                                    </p:set>
                                    <p:anim calcmode="lin" valueType="num">
                                      <p:cBhvr>
                                        <p:cTn id="67" dur="500" fill="hold"/>
                                        <p:tgtEl>
                                          <p:spTgt spid="25604">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25604">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25604">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25604">
                                            <p:txEl>
                                              <p:pRg st="8" end="8"/>
                                            </p:txEl>
                                          </p:spTgt>
                                        </p:tgtEl>
                                        <p:attrNameLst>
                                          <p:attrName>style.visibility</p:attrName>
                                        </p:attrNameLst>
                                      </p:cBhvr>
                                      <p:to>
                                        <p:strVal val="visible"/>
                                      </p:to>
                                    </p:set>
                                    <p:anim calcmode="lin" valueType="num">
                                      <p:cBhvr>
                                        <p:cTn id="74" dur="500" fill="hold"/>
                                        <p:tgtEl>
                                          <p:spTgt spid="25604">
                                            <p:txEl>
                                              <p:pRg st="8" end="8"/>
                                            </p:txEl>
                                          </p:spTgt>
                                        </p:tgtEl>
                                        <p:attrNameLst>
                                          <p:attrName>ppt_w</p:attrName>
                                        </p:attrNameLst>
                                      </p:cBhvr>
                                      <p:tavLst>
                                        <p:tav tm="0">
                                          <p:val>
                                            <p:fltVal val="0"/>
                                          </p:val>
                                        </p:tav>
                                        <p:tav tm="100000">
                                          <p:val>
                                            <p:strVal val="#ppt_w"/>
                                          </p:val>
                                        </p:tav>
                                      </p:tavLst>
                                    </p:anim>
                                    <p:anim calcmode="lin" valueType="num">
                                      <p:cBhvr>
                                        <p:cTn id="75" dur="500" fill="hold"/>
                                        <p:tgtEl>
                                          <p:spTgt spid="25604">
                                            <p:txEl>
                                              <p:pRg st="8" end="8"/>
                                            </p:txEl>
                                          </p:spTgt>
                                        </p:tgtEl>
                                        <p:attrNameLst>
                                          <p:attrName>ppt_h</p:attrName>
                                        </p:attrNameLst>
                                      </p:cBhvr>
                                      <p:tavLst>
                                        <p:tav tm="0">
                                          <p:val>
                                            <p:fltVal val="0"/>
                                          </p:val>
                                        </p:tav>
                                        <p:tav tm="100000">
                                          <p:val>
                                            <p:strVal val="#ppt_h"/>
                                          </p:val>
                                        </p:tav>
                                      </p:tavLst>
                                    </p:anim>
                                    <p:animEffect transition="in" filter="fade">
                                      <p:cBhvr>
                                        <p:cTn id="76" dur="500"/>
                                        <p:tgtEl>
                                          <p:spTgt spid="25604">
                                            <p:txEl>
                                              <p:pRg st="8" end="8"/>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5604">
                                            <p:txEl>
                                              <p:pRg st="9" end="9"/>
                                            </p:txEl>
                                          </p:spTgt>
                                        </p:tgtEl>
                                        <p:attrNameLst>
                                          <p:attrName>style.visibility</p:attrName>
                                        </p:attrNameLst>
                                      </p:cBhvr>
                                      <p:to>
                                        <p:strVal val="visible"/>
                                      </p:to>
                                    </p:set>
                                    <p:anim calcmode="lin" valueType="num">
                                      <p:cBhvr>
                                        <p:cTn id="81" dur="500" fill="hold"/>
                                        <p:tgtEl>
                                          <p:spTgt spid="25604">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25604">
                                            <p:txEl>
                                              <p:pRg st="9" end="9"/>
                                            </p:txEl>
                                          </p:spTgt>
                                        </p:tgtEl>
                                        <p:attrNameLst>
                                          <p:attrName>ppt_h</p:attrName>
                                        </p:attrNameLst>
                                      </p:cBhvr>
                                      <p:tavLst>
                                        <p:tav tm="0">
                                          <p:val>
                                            <p:fltVal val="0"/>
                                          </p:val>
                                        </p:tav>
                                        <p:tav tm="100000">
                                          <p:val>
                                            <p:strVal val="#ppt_h"/>
                                          </p:val>
                                        </p:tav>
                                      </p:tavLst>
                                    </p:anim>
                                    <p:animEffect transition="in" filter="fade">
                                      <p:cBhvr>
                                        <p:cTn id="83" dur="500"/>
                                        <p:tgtEl>
                                          <p:spTgt spid="25604">
                                            <p:txEl>
                                              <p:pRg st="9" end="9"/>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5604">
                                            <p:txEl>
                                              <p:pRg st="10" end="10"/>
                                            </p:txEl>
                                          </p:spTgt>
                                        </p:tgtEl>
                                        <p:attrNameLst>
                                          <p:attrName>style.visibility</p:attrName>
                                        </p:attrNameLst>
                                      </p:cBhvr>
                                      <p:to>
                                        <p:strVal val="visible"/>
                                      </p:to>
                                    </p:set>
                                    <p:anim calcmode="lin" valueType="num">
                                      <p:cBhvr>
                                        <p:cTn id="88" dur="500" fill="hold"/>
                                        <p:tgtEl>
                                          <p:spTgt spid="25604">
                                            <p:txEl>
                                              <p:pRg st="10" end="10"/>
                                            </p:txEl>
                                          </p:spTgt>
                                        </p:tgtEl>
                                        <p:attrNameLst>
                                          <p:attrName>ppt_w</p:attrName>
                                        </p:attrNameLst>
                                      </p:cBhvr>
                                      <p:tavLst>
                                        <p:tav tm="0">
                                          <p:val>
                                            <p:fltVal val="0"/>
                                          </p:val>
                                        </p:tav>
                                        <p:tav tm="100000">
                                          <p:val>
                                            <p:strVal val="#ppt_w"/>
                                          </p:val>
                                        </p:tav>
                                      </p:tavLst>
                                    </p:anim>
                                    <p:anim calcmode="lin" valueType="num">
                                      <p:cBhvr>
                                        <p:cTn id="89" dur="500" fill="hold"/>
                                        <p:tgtEl>
                                          <p:spTgt spid="25604">
                                            <p:txEl>
                                              <p:pRg st="10" end="10"/>
                                            </p:txEl>
                                          </p:spTgt>
                                        </p:tgtEl>
                                        <p:attrNameLst>
                                          <p:attrName>ppt_h</p:attrName>
                                        </p:attrNameLst>
                                      </p:cBhvr>
                                      <p:tavLst>
                                        <p:tav tm="0">
                                          <p:val>
                                            <p:fltVal val="0"/>
                                          </p:val>
                                        </p:tav>
                                        <p:tav tm="100000">
                                          <p:val>
                                            <p:strVal val="#ppt_h"/>
                                          </p:val>
                                        </p:tav>
                                      </p:tavLst>
                                    </p:anim>
                                    <p:animEffect transition="in" filter="fade">
                                      <p:cBhvr>
                                        <p:cTn id="90" dur="500"/>
                                        <p:tgtEl>
                                          <p:spTgt spid="25604">
                                            <p:txEl>
                                              <p:pRg st="10" end="1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25604">
                                            <p:txEl>
                                              <p:pRg st="11" end="11"/>
                                            </p:txEl>
                                          </p:spTgt>
                                        </p:tgtEl>
                                        <p:attrNameLst>
                                          <p:attrName>style.visibility</p:attrName>
                                        </p:attrNameLst>
                                      </p:cBhvr>
                                      <p:to>
                                        <p:strVal val="visible"/>
                                      </p:to>
                                    </p:set>
                                    <p:anim calcmode="lin" valueType="num">
                                      <p:cBhvr>
                                        <p:cTn id="95" dur="500" fill="hold"/>
                                        <p:tgtEl>
                                          <p:spTgt spid="25604">
                                            <p:txEl>
                                              <p:pRg st="11" end="11"/>
                                            </p:txEl>
                                          </p:spTgt>
                                        </p:tgtEl>
                                        <p:attrNameLst>
                                          <p:attrName>ppt_w</p:attrName>
                                        </p:attrNameLst>
                                      </p:cBhvr>
                                      <p:tavLst>
                                        <p:tav tm="0">
                                          <p:val>
                                            <p:fltVal val="0"/>
                                          </p:val>
                                        </p:tav>
                                        <p:tav tm="100000">
                                          <p:val>
                                            <p:strVal val="#ppt_w"/>
                                          </p:val>
                                        </p:tav>
                                      </p:tavLst>
                                    </p:anim>
                                    <p:anim calcmode="lin" valueType="num">
                                      <p:cBhvr>
                                        <p:cTn id="96" dur="500" fill="hold"/>
                                        <p:tgtEl>
                                          <p:spTgt spid="25604">
                                            <p:txEl>
                                              <p:pRg st="11" end="11"/>
                                            </p:txEl>
                                          </p:spTgt>
                                        </p:tgtEl>
                                        <p:attrNameLst>
                                          <p:attrName>ppt_h</p:attrName>
                                        </p:attrNameLst>
                                      </p:cBhvr>
                                      <p:tavLst>
                                        <p:tav tm="0">
                                          <p:val>
                                            <p:fltVal val="0"/>
                                          </p:val>
                                        </p:tav>
                                        <p:tav tm="100000">
                                          <p:val>
                                            <p:strVal val="#ppt_h"/>
                                          </p:val>
                                        </p:tav>
                                      </p:tavLst>
                                    </p:anim>
                                    <p:animEffect transition="in" filter="fade">
                                      <p:cBhvr>
                                        <p:cTn id="97" dur="500"/>
                                        <p:tgtEl>
                                          <p:spTgt spid="25604">
                                            <p:txEl>
                                              <p:pRg st="11" end="11"/>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25604">
                                            <p:txEl>
                                              <p:pRg st="12" end="12"/>
                                            </p:txEl>
                                          </p:spTgt>
                                        </p:tgtEl>
                                        <p:attrNameLst>
                                          <p:attrName>style.visibility</p:attrName>
                                        </p:attrNameLst>
                                      </p:cBhvr>
                                      <p:to>
                                        <p:strVal val="visible"/>
                                      </p:to>
                                    </p:set>
                                    <p:anim calcmode="lin" valueType="num">
                                      <p:cBhvr>
                                        <p:cTn id="102" dur="500" fill="hold"/>
                                        <p:tgtEl>
                                          <p:spTgt spid="25604">
                                            <p:txEl>
                                              <p:pRg st="12" end="12"/>
                                            </p:txEl>
                                          </p:spTgt>
                                        </p:tgtEl>
                                        <p:attrNameLst>
                                          <p:attrName>ppt_w</p:attrName>
                                        </p:attrNameLst>
                                      </p:cBhvr>
                                      <p:tavLst>
                                        <p:tav tm="0">
                                          <p:val>
                                            <p:fltVal val="0"/>
                                          </p:val>
                                        </p:tav>
                                        <p:tav tm="100000">
                                          <p:val>
                                            <p:strVal val="#ppt_w"/>
                                          </p:val>
                                        </p:tav>
                                      </p:tavLst>
                                    </p:anim>
                                    <p:anim calcmode="lin" valueType="num">
                                      <p:cBhvr>
                                        <p:cTn id="103" dur="500" fill="hold"/>
                                        <p:tgtEl>
                                          <p:spTgt spid="25604">
                                            <p:txEl>
                                              <p:pRg st="12" end="12"/>
                                            </p:txEl>
                                          </p:spTgt>
                                        </p:tgtEl>
                                        <p:attrNameLst>
                                          <p:attrName>ppt_h</p:attrName>
                                        </p:attrNameLst>
                                      </p:cBhvr>
                                      <p:tavLst>
                                        <p:tav tm="0">
                                          <p:val>
                                            <p:fltVal val="0"/>
                                          </p:val>
                                        </p:tav>
                                        <p:tav tm="100000">
                                          <p:val>
                                            <p:strVal val="#ppt_h"/>
                                          </p:val>
                                        </p:tav>
                                      </p:tavLst>
                                    </p:anim>
                                    <p:animEffect transition="in" filter="fade">
                                      <p:cBhvr>
                                        <p:cTn id="104" dur="500"/>
                                        <p:tgtEl>
                                          <p:spTgt spid="2560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endParaRPr lang="id-ID" smtClean="0"/>
          </a:p>
        </p:txBody>
      </p:sp>
      <p:sp>
        <p:nvSpPr>
          <p:cNvPr id="31747" name="Rectangle 3"/>
          <p:cNvSpPr>
            <a:spLocks noGrp="1" noChangeArrowheads="1"/>
          </p:cNvSpPr>
          <p:nvPr>
            <p:ph idx="1"/>
          </p:nvPr>
        </p:nvSpPr>
        <p:spPr/>
        <p:txBody>
          <a:bodyPr/>
          <a:lstStyle/>
          <a:p>
            <a:pPr eaLnBrk="1" hangingPunct="1">
              <a:lnSpc>
                <a:spcPct val="80000"/>
              </a:lnSpc>
              <a:buFont typeface="Wingdings" pitchFamily="2" charset="2"/>
              <a:buNone/>
              <a:defRPr/>
            </a:pPr>
            <a:r>
              <a:rPr lang="en-US" sz="2400" smtClean="0"/>
              <a:t>Beberapa akibat yang ditimbulkan oleh pelacuran antara lain sebagai berikut.</a:t>
            </a:r>
          </a:p>
          <a:p>
            <a:pPr eaLnBrk="1" hangingPunct="1">
              <a:lnSpc>
                <a:spcPct val="80000"/>
              </a:lnSpc>
              <a:buFont typeface="Wingdings" pitchFamily="2" charset="2"/>
              <a:buNone/>
              <a:defRPr/>
            </a:pPr>
            <a:r>
              <a:rPr lang="en-US" sz="2400" smtClean="0"/>
              <a:t>1)  Menimbulkan dan menyebarluaskan penyakit kelamin. </a:t>
            </a:r>
          </a:p>
          <a:p>
            <a:pPr eaLnBrk="1" hangingPunct="1">
              <a:lnSpc>
                <a:spcPct val="80000"/>
              </a:lnSpc>
              <a:buFont typeface="Wingdings" pitchFamily="2" charset="2"/>
              <a:buNone/>
              <a:defRPr/>
            </a:pPr>
            <a:r>
              <a:rPr lang="en-US" sz="2400" smtClean="0"/>
              <a:t>2)  Merusak sendi-sendi kehidupan keluarga.</a:t>
            </a:r>
          </a:p>
          <a:p>
            <a:pPr eaLnBrk="1" hangingPunct="1">
              <a:lnSpc>
                <a:spcPct val="80000"/>
              </a:lnSpc>
              <a:buFont typeface="Wingdings" pitchFamily="2" charset="2"/>
              <a:buNone/>
              <a:defRPr/>
            </a:pPr>
            <a:r>
              <a:rPr lang="en-US" sz="2400" smtClean="0"/>
              <a:t>3)  Merusak sendi-sendi moral, hukum, susila dan agama.</a:t>
            </a:r>
          </a:p>
          <a:p>
            <a:pPr eaLnBrk="1" hangingPunct="1">
              <a:lnSpc>
                <a:spcPct val="80000"/>
              </a:lnSpc>
              <a:buFont typeface="Wingdings" pitchFamily="2" charset="2"/>
              <a:buNone/>
              <a:defRPr/>
            </a:pPr>
            <a:r>
              <a:rPr lang="en-US" sz="2400" smtClean="0"/>
              <a:t>4)  Adanya pengeksploitasian manusia oleh manusia lain. Wanita-wanita pelacur itu cuma menerima upah sebagian kecil saja dari pendapatan yang harus diterimanya, karena sebagian harus diberikan kepada germo, calo-calo, centeng-centeng, pelindung dan lain-lain.</a:t>
            </a:r>
          </a:p>
          <a:p>
            <a:pPr eaLnBrk="1" hangingPunct="1">
              <a:lnSpc>
                <a:spcPct val="80000"/>
              </a:lnSpc>
              <a:buFont typeface="Wingdings" pitchFamily="2" charset="2"/>
              <a:buNone/>
              <a:defRPr/>
            </a:pPr>
            <a:r>
              <a:rPr lang="en-US" sz="2400" smtClean="0"/>
              <a:t>5)  Mendorong terjadinya kriminalitas dan kecanduan barang-barang narkotika.</a:t>
            </a:r>
          </a:p>
        </p:txBody>
      </p:sp>
    </p:spTree>
    <p:extLst>
      <p:ext uri="{BB962C8B-B14F-4D97-AF65-F5344CB8AC3E}">
        <p14:creationId xmlns:p14="http://schemas.microsoft.com/office/powerpoint/2010/main" val="232939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768" decel="100000"/>
                                        <p:tgtEl>
                                          <p:spTgt spid="31746"/>
                                        </p:tgtEl>
                                      </p:cBhvr>
                                    </p:animEffect>
                                    <p:animScale>
                                      <p:cBhvr>
                                        <p:cTn id="8" dur="768" decel="100000"/>
                                        <p:tgtEl>
                                          <p:spTgt spid="31746"/>
                                        </p:tgtEl>
                                      </p:cBhvr>
                                      <p:from x="10000" y="10000"/>
                                      <p:to x="200000" y="450000"/>
                                    </p:animScale>
                                    <p:animScale>
                                      <p:cBhvr>
                                        <p:cTn id="9" dur="1230" accel="100000" fill="hold">
                                          <p:stCondLst>
                                            <p:cond delay="768"/>
                                          </p:stCondLst>
                                        </p:cTn>
                                        <p:tgtEl>
                                          <p:spTgt spid="31746"/>
                                        </p:tgtEl>
                                      </p:cBhvr>
                                      <p:from x="200000" y="450000"/>
                                      <p:to x="100000" y="100000"/>
                                    </p:animScale>
                                    <p:set>
                                      <p:cBhvr>
                                        <p:cTn id="10" dur="768" fill="hold"/>
                                        <p:tgtEl>
                                          <p:spTgt spid="31746"/>
                                        </p:tgtEl>
                                        <p:attrNameLst>
                                          <p:attrName>ppt_x</p:attrName>
                                        </p:attrNameLst>
                                      </p:cBhvr>
                                      <p:to>
                                        <p:strVal val="(0.5)"/>
                                      </p:to>
                                    </p:set>
                                    <p:anim from="(0.5)" to="(#ppt_x)" calcmode="lin" valueType="num">
                                      <p:cBhvr>
                                        <p:cTn id="11" dur="1230" accel="100000" fill="hold">
                                          <p:stCondLst>
                                            <p:cond delay="768"/>
                                          </p:stCondLst>
                                        </p:cTn>
                                        <p:tgtEl>
                                          <p:spTgt spid="31746"/>
                                        </p:tgtEl>
                                        <p:attrNameLst>
                                          <p:attrName>ppt_x</p:attrName>
                                        </p:attrNameLst>
                                      </p:cBhvr>
                                    </p:anim>
                                    <p:set>
                                      <p:cBhvr>
                                        <p:cTn id="12" dur="768" fill="hold"/>
                                        <p:tgtEl>
                                          <p:spTgt spid="31746"/>
                                        </p:tgtEl>
                                        <p:attrNameLst>
                                          <p:attrName>ppt_y</p:attrName>
                                        </p:attrNameLst>
                                      </p:cBhvr>
                                      <p:to>
                                        <p:strVal val="(#ppt_y+0.4)"/>
                                      </p:to>
                                    </p:set>
                                    <p:anim from="(#ppt_y+0.4)" to="(#ppt_y)" calcmode="lin" valueType="num">
                                      <p:cBhvr>
                                        <p:cTn id="13" dur="1230" accel="100000" fill="hold">
                                          <p:stCondLst>
                                            <p:cond delay="768"/>
                                          </p:stCondLst>
                                        </p:cTn>
                                        <p:tgtEl>
                                          <p:spTgt spid="3174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1747">
                                            <p:txEl>
                                              <p:pRg st="0" end="0"/>
                                            </p:txEl>
                                          </p:spTgt>
                                        </p:tgtEl>
                                        <p:attrNameLst>
                                          <p:attrName>style.visibility</p:attrName>
                                        </p:attrNameLst>
                                      </p:cBhvr>
                                      <p:to>
                                        <p:strVal val="visible"/>
                                      </p:to>
                                    </p:set>
                                    <p:anim calcmode="lin" valueType="num">
                                      <p:cBhvr>
                                        <p:cTn id="18"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174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174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1747">
                                            <p:txEl>
                                              <p:pRg st="1" end="1"/>
                                            </p:txEl>
                                          </p:spTgt>
                                        </p:tgtEl>
                                        <p:attrNameLst>
                                          <p:attrName>style.visibility</p:attrName>
                                        </p:attrNameLst>
                                      </p:cBhvr>
                                      <p:to>
                                        <p:strVal val="visible"/>
                                      </p:to>
                                    </p:set>
                                    <p:anim calcmode="lin" valueType="num">
                                      <p:cBhvr>
                                        <p:cTn id="25"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174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1747">
                                            <p:txEl>
                                              <p:pRg st="2" end="2"/>
                                            </p:txEl>
                                          </p:spTgt>
                                        </p:tgtEl>
                                        <p:attrNameLst>
                                          <p:attrName>style.visibility</p:attrName>
                                        </p:attrNameLst>
                                      </p:cBhvr>
                                      <p:to>
                                        <p:strVal val="visible"/>
                                      </p:to>
                                    </p:set>
                                    <p:anim calcmode="lin" valueType="num">
                                      <p:cBhvr>
                                        <p:cTn id="32"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174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174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1747">
                                            <p:txEl>
                                              <p:pRg st="3" end="3"/>
                                            </p:txEl>
                                          </p:spTgt>
                                        </p:tgtEl>
                                        <p:attrNameLst>
                                          <p:attrName>style.visibility</p:attrName>
                                        </p:attrNameLst>
                                      </p:cBhvr>
                                      <p:to>
                                        <p:strVal val="visible"/>
                                      </p:to>
                                    </p:set>
                                    <p:anim calcmode="lin" valueType="num">
                                      <p:cBhvr>
                                        <p:cTn id="39"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174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1747">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1747">
                                            <p:txEl>
                                              <p:pRg st="4" end="4"/>
                                            </p:txEl>
                                          </p:spTgt>
                                        </p:tgtEl>
                                        <p:attrNameLst>
                                          <p:attrName>style.visibility</p:attrName>
                                        </p:attrNameLst>
                                      </p:cBhvr>
                                      <p:to>
                                        <p:strVal val="visible"/>
                                      </p:to>
                                    </p:set>
                                    <p:anim calcmode="lin" valueType="num">
                                      <p:cBhvr>
                                        <p:cTn id="46"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1747">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174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31747">
                                            <p:txEl>
                                              <p:pRg st="5" end="5"/>
                                            </p:txEl>
                                          </p:spTgt>
                                        </p:tgtEl>
                                        <p:attrNameLst>
                                          <p:attrName>style.visibility</p:attrName>
                                        </p:attrNameLst>
                                      </p:cBhvr>
                                      <p:to>
                                        <p:strVal val="visible"/>
                                      </p:to>
                                    </p:set>
                                    <p:anim calcmode="lin" valueType="num">
                                      <p:cBhvr>
                                        <p:cTn id="53"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31747">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35" name="Picture 11" descr="adadfo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2388"/>
            <a:ext cx="2484437"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komplotan-korup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42497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title"/>
          </p:nvPr>
        </p:nvSpPr>
        <p:spPr>
          <a:xfrm>
            <a:off x="250825" y="277813"/>
            <a:ext cx="6073775" cy="1143000"/>
          </a:xfrm>
        </p:spPr>
        <p:txBody>
          <a:bodyPr>
            <a:normAutofit/>
          </a:bodyPr>
          <a:lstStyle/>
          <a:p>
            <a:pPr eaLnBrk="1" hangingPunct="1">
              <a:defRPr/>
            </a:pPr>
            <a:r>
              <a:rPr lang="en-US" sz="3600" b="1" dirty="0" err="1" smtClean="0">
                <a:solidFill>
                  <a:srgbClr val="FF0000"/>
                </a:solidFill>
              </a:rPr>
              <a:t>Bentuk-Bentuk</a:t>
            </a:r>
            <a:r>
              <a:rPr lang="en-US" sz="3600" b="1" dirty="0" smtClean="0">
                <a:solidFill>
                  <a:srgbClr val="FF0000"/>
                </a:solidFill>
              </a:rPr>
              <a:t> </a:t>
            </a:r>
            <a:r>
              <a:rPr lang="en-US" sz="3600" b="1" dirty="0" err="1" smtClean="0">
                <a:solidFill>
                  <a:srgbClr val="FF0000"/>
                </a:solidFill>
              </a:rPr>
              <a:t>Penyakit</a:t>
            </a:r>
            <a:r>
              <a:rPr lang="en-US" sz="3600" b="1" dirty="0" smtClean="0">
                <a:solidFill>
                  <a:srgbClr val="FF0000"/>
                </a:solidFill>
              </a:rPr>
              <a:t> </a:t>
            </a:r>
            <a:r>
              <a:rPr lang="en-US" sz="3600" b="1" dirty="0" err="1" smtClean="0">
                <a:solidFill>
                  <a:srgbClr val="FF0000"/>
                </a:solidFill>
              </a:rPr>
              <a:t>Sosial</a:t>
            </a:r>
            <a:endParaRPr lang="en-US" sz="3600" b="1" dirty="0" smtClean="0">
              <a:solidFill>
                <a:srgbClr val="FF0000"/>
              </a:solidFill>
            </a:endParaRPr>
          </a:p>
        </p:txBody>
      </p:sp>
      <p:sp>
        <p:nvSpPr>
          <p:cNvPr id="26628" name="Rectangle 4"/>
          <p:cNvSpPr>
            <a:spLocks noGrp="1" noChangeArrowheads="1"/>
          </p:cNvSpPr>
          <p:nvPr>
            <p:ph type="body" sz="half" idx="1"/>
          </p:nvPr>
        </p:nvSpPr>
        <p:spPr>
          <a:xfrm>
            <a:off x="539750" y="1628775"/>
            <a:ext cx="4186238" cy="4530725"/>
          </a:xfrm>
        </p:spPr>
        <p:txBody>
          <a:bodyPr/>
          <a:lstStyle/>
          <a:p>
            <a:pPr eaLnBrk="1" hangingPunct="1">
              <a:lnSpc>
                <a:spcPct val="80000"/>
              </a:lnSpc>
              <a:buFont typeface="Wingdings" pitchFamily="2" charset="2"/>
              <a:buNone/>
              <a:defRPr/>
            </a:pPr>
            <a:r>
              <a:rPr lang="en-US" sz="1800" b="1" smtClean="0">
                <a:solidFill>
                  <a:srgbClr val="FFFF00"/>
                </a:solidFill>
              </a:rPr>
              <a:t>f. Korupsi</a:t>
            </a:r>
          </a:p>
          <a:p>
            <a:pPr eaLnBrk="1" hangingPunct="1">
              <a:lnSpc>
                <a:spcPct val="80000"/>
              </a:lnSpc>
              <a:buFont typeface="Wingdings" pitchFamily="2" charset="2"/>
              <a:buNone/>
              <a:defRPr/>
            </a:pPr>
            <a:r>
              <a:rPr lang="en-US" sz="1800" smtClean="0">
                <a:solidFill>
                  <a:srgbClr val="FFFF00"/>
                </a:solidFill>
              </a:rPr>
              <a:t>Korupsi berasal dari bahasa latin,</a:t>
            </a:r>
          </a:p>
          <a:p>
            <a:pPr eaLnBrk="1" hangingPunct="1">
              <a:lnSpc>
                <a:spcPct val="80000"/>
              </a:lnSpc>
              <a:buFont typeface="Wingdings" pitchFamily="2" charset="2"/>
              <a:buNone/>
              <a:defRPr/>
            </a:pPr>
            <a:r>
              <a:rPr lang="en-US" sz="1800" b="1" smtClean="0">
                <a:solidFill>
                  <a:srgbClr val="FFFF00"/>
                </a:solidFill>
              </a:rPr>
              <a:t>corruptio</a:t>
            </a:r>
            <a:r>
              <a:rPr lang="en-US" sz="1800" smtClean="0">
                <a:solidFill>
                  <a:srgbClr val="FFFF00"/>
                </a:solidFill>
              </a:rPr>
              <a:t>, atau </a:t>
            </a:r>
            <a:r>
              <a:rPr lang="en-US" sz="1800" b="1" smtClean="0">
                <a:solidFill>
                  <a:srgbClr val="FFFF00"/>
                </a:solidFill>
              </a:rPr>
              <a:t>corrumpere</a:t>
            </a:r>
            <a:r>
              <a:rPr lang="en-US" sz="1800" smtClean="0">
                <a:solidFill>
                  <a:srgbClr val="FFFF00"/>
                </a:solidFill>
              </a:rPr>
              <a:t>, yang</a:t>
            </a:r>
          </a:p>
          <a:p>
            <a:pPr eaLnBrk="1" hangingPunct="1">
              <a:lnSpc>
                <a:spcPct val="80000"/>
              </a:lnSpc>
              <a:buFont typeface="Wingdings" pitchFamily="2" charset="2"/>
              <a:buNone/>
              <a:defRPr/>
            </a:pPr>
            <a:r>
              <a:rPr lang="en-US" sz="1800" smtClean="0">
                <a:solidFill>
                  <a:srgbClr val="FFFF00"/>
                </a:solidFill>
              </a:rPr>
              <a:t>berarti </a:t>
            </a:r>
            <a:r>
              <a:rPr lang="en-US" sz="1800" b="1" smtClean="0">
                <a:solidFill>
                  <a:srgbClr val="FFFF00"/>
                </a:solidFill>
              </a:rPr>
              <a:t>buruk, busuk, rusak,</a:t>
            </a:r>
          </a:p>
          <a:p>
            <a:pPr eaLnBrk="1" hangingPunct="1">
              <a:lnSpc>
                <a:spcPct val="80000"/>
              </a:lnSpc>
              <a:buFont typeface="Wingdings" pitchFamily="2" charset="2"/>
              <a:buNone/>
              <a:defRPr/>
            </a:pPr>
            <a:r>
              <a:rPr lang="en-US" sz="1800" b="1" smtClean="0">
                <a:solidFill>
                  <a:srgbClr val="FFFF00"/>
                </a:solidFill>
              </a:rPr>
              <a:t>menggoyahkan atau Memutar-</a:t>
            </a:r>
          </a:p>
          <a:p>
            <a:pPr eaLnBrk="1" hangingPunct="1">
              <a:lnSpc>
                <a:spcPct val="80000"/>
              </a:lnSpc>
              <a:buFont typeface="Wingdings" pitchFamily="2" charset="2"/>
              <a:buNone/>
              <a:defRPr/>
            </a:pPr>
            <a:r>
              <a:rPr lang="en-US" sz="1800" b="1" smtClean="0">
                <a:solidFill>
                  <a:srgbClr val="FFFF00"/>
                </a:solidFill>
              </a:rPr>
              <a:t>balikkan. </a:t>
            </a:r>
          </a:p>
          <a:p>
            <a:pPr eaLnBrk="1" hangingPunct="1">
              <a:lnSpc>
                <a:spcPct val="80000"/>
              </a:lnSpc>
              <a:buFont typeface="Wingdings" pitchFamily="2" charset="2"/>
              <a:buNone/>
              <a:defRPr/>
            </a:pPr>
            <a:r>
              <a:rPr lang="en-US" sz="1800" b="1" smtClean="0">
                <a:solidFill>
                  <a:srgbClr val="FFFF00"/>
                </a:solidFill>
              </a:rPr>
              <a:t>Korupsi merupakan perilaku</a:t>
            </a:r>
          </a:p>
          <a:p>
            <a:pPr eaLnBrk="1" hangingPunct="1">
              <a:lnSpc>
                <a:spcPct val="80000"/>
              </a:lnSpc>
              <a:buFont typeface="Wingdings" pitchFamily="2" charset="2"/>
              <a:buNone/>
              <a:defRPr/>
            </a:pPr>
            <a:r>
              <a:rPr lang="en-US" sz="1800" b="1" smtClean="0">
                <a:solidFill>
                  <a:srgbClr val="FFFF00"/>
                </a:solidFill>
              </a:rPr>
              <a:t>penyelewengan dari tugas </a:t>
            </a:r>
          </a:p>
          <a:p>
            <a:pPr eaLnBrk="1" hangingPunct="1">
              <a:lnSpc>
                <a:spcPct val="80000"/>
              </a:lnSpc>
              <a:buFont typeface="Wingdings" pitchFamily="2" charset="2"/>
              <a:buNone/>
              <a:defRPr/>
            </a:pPr>
            <a:r>
              <a:rPr lang="en-US" sz="1800" b="1" smtClean="0">
                <a:solidFill>
                  <a:srgbClr val="FFFF00"/>
                </a:solidFill>
              </a:rPr>
              <a:t>tertentu yang sengaja dilakukan </a:t>
            </a:r>
          </a:p>
          <a:p>
            <a:pPr eaLnBrk="1" hangingPunct="1">
              <a:lnSpc>
                <a:spcPct val="80000"/>
              </a:lnSpc>
              <a:buFont typeface="Wingdings" pitchFamily="2" charset="2"/>
              <a:buNone/>
              <a:defRPr/>
            </a:pPr>
            <a:r>
              <a:rPr lang="en-US" sz="1800" b="1" smtClean="0">
                <a:solidFill>
                  <a:srgbClr val="FFFF00"/>
                </a:solidFill>
              </a:rPr>
              <a:t>Untuk memperoleh keun tungan </a:t>
            </a:r>
          </a:p>
          <a:p>
            <a:pPr eaLnBrk="1" hangingPunct="1">
              <a:lnSpc>
                <a:spcPct val="80000"/>
              </a:lnSpc>
              <a:buFont typeface="Wingdings" pitchFamily="2" charset="2"/>
              <a:buNone/>
              <a:defRPr/>
            </a:pPr>
            <a:r>
              <a:rPr lang="en-US" sz="1800" b="1" smtClean="0">
                <a:solidFill>
                  <a:srgbClr val="FFFF00"/>
                </a:solidFill>
              </a:rPr>
              <a:t>pribadi atau kelompoknya, baik </a:t>
            </a:r>
          </a:p>
          <a:p>
            <a:pPr eaLnBrk="1" hangingPunct="1">
              <a:lnSpc>
                <a:spcPct val="80000"/>
              </a:lnSpc>
              <a:buFont typeface="Wingdings" pitchFamily="2" charset="2"/>
              <a:buNone/>
              <a:defRPr/>
            </a:pPr>
            <a:r>
              <a:rPr lang="en-US" sz="1800" b="1" smtClean="0">
                <a:solidFill>
                  <a:srgbClr val="FFFF00"/>
                </a:solidFill>
              </a:rPr>
              <a:t>uang maupun harta kekayaan</a:t>
            </a:r>
            <a:r>
              <a:rPr lang="en-US" sz="1800" smtClean="0">
                <a:solidFill>
                  <a:srgbClr val="FFFF00"/>
                </a:solidFill>
              </a:rPr>
              <a:t>.</a:t>
            </a:r>
          </a:p>
          <a:p>
            <a:pPr eaLnBrk="1" hangingPunct="1">
              <a:lnSpc>
                <a:spcPct val="80000"/>
              </a:lnSpc>
              <a:buFont typeface="Wingdings" pitchFamily="2" charset="2"/>
              <a:buNone/>
              <a:defRPr/>
            </a:pPr>
            <a:endParaRPr lang="en-US" sz="1800" smtClean="0">
              <a:solidFill>
                <a:srgbClr val="FFFF00"/>
              </a:solidFill>
            </a:endParaRPr>
          </a:p>
        </p:txBody>
      </p:sp>
      <p:pic>
        <p:nvPicPr>
          <p:cNvPr id="26632" name="Picture 8" descr="koruptor_buron"/>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00563" y="1700213"/>
            <a:ext cx="4319587" cy="3960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450912"/>
      </p:ext>
    </p:extLst>
  </p:cSld>
  <p:clrMapOvr>
    <a:masterClrMapping/>
  </p:clrMapOvr>
  <p:transition spd="slow" advTm="1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768" decel="100000"/>
                                        <p:tgtEl>
                                          <p:spTgt spid="26626"/>
                                        </p:tgtEl>
                                      </p:cBhvr>
                                    </p:animEffect>
                                    <p:animScale>
                                      <p:cBhvr>
                                        <p:cTn id="8" dur="768" decel="100000"/>
                                        <p:tgtEl>
                                          <p:spTgt spid="26626"/>
                                        </p:tgtEl>
                                      </p:cBhvr>
                                      <p:from x="10000" y="10000"/>
                                      <p:to x="200000" y="450000"/>
                                    </p:animScale>
                                    <p:animScale>
                                      <p:cBhvr>
                                        <p:cTn id="9" dur="1230" accel="100000" fill="hold">
                                          <p:stCondLst>
                                            <p:cond delay="768"/>
                                          </p:stCondLst>
                                        </p:cTn>
                                        <p:tgtEl>
                                          <p:spTgt spid="26626"/>
                                        </p:tgtEl>
                                      </p:cBhvr>
                                      <p:from x="200000" y="450000"/>
                                      <p:to x="100000" y="100000"/>
                                    </p:animScale>
                                    <p:set>
                                      <p:cBhvr>
                                        <p:cTn id="10" dur="768" fill="hold"/>
                                        <p:tgtEl>
                                          <p:spTgt spid="26626"/>
                                        </p:tgtEl>
                                        <p:attrNameLst>
                                          <p:attrName>ppt_x</p:attrName>
                                        </p:attrNameLst>
                                      </p:cBhvr>
                                      <p:to>
                                        <p:strVal val="(0.5)"/>
                                      </p:to>
                                    </p:set>
                                    <p:anim from="(0.5)" to="(#ppt_x)" calcmode="lin" valueType="num">
                                      <p:cBhvr>
                                        <p:cTn id="11" dur="1230" accel="100000" fill="hold">
                                          <p:stCondLst>
                                            <p:cond delay="768"/>
                                          </p:stCondLst>
                                        </p:cTn>
                                        <p:tgtEl>
                                          <p:spTgt spid="26626"/>
                                        </p:tgtEl>
                                        <p:attrNameLst>
                                          <p:attrName>ppt_x</p:attrName>
                                        </p:attrNameLst>
                                      </p:cBhvr>
                                    </p:anim>
                                    <p:set>
                                      <p:cBhvr>
                                        <p:cTn id="12" dur="768" fill="hold"/>
                                        <p:tgtEl>
                                          <p:spTgt spid="26626"/>
                                        </p:tgtEl>
                                        <p:attrNameLst>
                                          <p:attrName>ppt_y</p:attrName>
                                        </p:attrNameLst>
                                      </p:cBhvr>
                                      <p:to>
                                        <p:strVal val="(#ppt_y+0.4)"/>
                                      </p:to>
                                    </p:set>
                                    <p:anim from="(#ppt_y+0.4)" to="(#ppt_y)" calcmode="lin" valueType="num">
                                      <p:cBhvr>
                                        <p:cTn id="13" dur="1230" accel="100000" fill="hold">
                                          <p:stCondLst>
                                            <p:cond delay="768"/>
                                          </p:stCondLst>
                                        </p:cTn>
                                        <p:tgtEl>
                                          <p:spTgt spid="266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6628">
                                            <p:txEl>
                                              <p:pRg st="0" end="0"/>
                                            </p:txEl>
                                          </p:spTgt>
                                        </p:tgtEl>
                                        <p:attrNameLst>
                                          <p:attrName>style.visibility</p:attrName>
                                        </p:attrNameLst>
                                      </p:cBhvr>
                                      <p:to>
                                        <p:strVal val="visible"/>
                                      </p:to>
                                    </p:set>
                                    <p:anim calcmode="lin" valueType="num">
                                      <p:cBhvr>
                                        <p:cTn id="18" dur="500" fill="hold"/>
                                        <p:tgtEl>
                                          <p:spTgt spid="26628">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6628">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662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6628">
                                            <p:txEl>
                                              <p:pRg st="1" end="1"/>
                                            </p:txEl>
                                          </p:spTgt>
                                        </p:tgtEl>
                                        <p:attrNameLst>
                                          <p:attrName>style.visibility</p:attrName>
                                        </p:attrNameLst>
                                      </p:cBhvr>
                                      <p:to>
                                        <p:strVal val="visible"/>
                                      </p:to>
                                    </p:set>
                                    <p:anim calcmode="lin" valueType="num">
                                      <p:cBhvr>
                                        <p:cTn id="25" dur="500" fill="hold"/>
                                        <p:tgtEl>
                                          <p:spTgt spid="2662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6628">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662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6628">
                                            <p:txEl>
                                              <p:pRg st="2" end="2"/>
                                            </p:txEl>
                                          </p:spTgt>
                                        </p:tgtEl>
                                        <p:attrNameLst>
                                          <p:attrName>style.visibility</p:attrName>
                                        </p:attrNameLst>
                                      </p:cBhvr>
                                      <p:to>
                                        <p:strVal val="visible"/>
                                      </p:to>
                                    </p:set>
                                    <p:anim calcmode="lin" valueType="num">
                                      <p:cBhvr>
                                        <p:cTn id="32" dur="500" fill="hold"/>
                                        <p:tgtEl>
                                          <p:spTgt spid="26628">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6628">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6628">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6628">
                                            <p:txEl>
                                              <p:pRg st="3" end="3"/>
                                            </p:txEl>
                                          </p:spTgt>
                                        </p:tgtEl>
                                        <p:attrNameLst>
                                          <p:attrName>style.visibility</p:attrName>
                                        </p:attrNameLst>
                                      </p:cBhvr>
                                      <p:to>
                                        <p:strVal val="visible"/>
                                      </p:to>
                                    </p:set>
                                    <p:anim calcmode="lin" valueType="num">
                                      <p:cBhvr>
                                        <p:cTn id="39" dur="500" fill="hold"/>
                                        <p:tgtEl>
                                          <p:spTgt spid="26628">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6628">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6628">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6628">
                                            <p:txEl>
                                              <p:pRg st="4" end="4"/>
                                            </p:txEl>
                                          </p:spTgt>
                                        </p:tgtEl>
                                        <p:attrNameLst>
                                          <p:attrName>style.visibility</p:attrName>
                                        </p:attrNameLst>
                                      </p:cBhvr>
                                      <p:to>
                                        <p:strVal val="visible"/>
                                      </p:to>
                                    </p:set>
                                    <p:anim calcmode="lin" valueType="num">
                                      <p:cBhvr>
                                        <p:cTn id="46" dur="500" fill="hold"/>
                                        <p:tgtEl>
                                          <p:spTgt spid="26628">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26628">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26628">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6628">
                                            <p:txEl>
                                              <p:pRg st="5" end="5"/>
                                            </p:txEl>
                                          </p:spTgt>
                                        </p:tgtEl>
                                        <p:attrNameLst>
                                          <p:attrName>style.visibility</p:attrName>
                                        </p:attrNameLst>
                                      </p:cBhvr>
                                      <p:to>
                                        <p:strVal val="visible"/>
                                      </p:to>
                                    </p:set>
                                    <p:anim calcmode="lin" valueType="num">
                                      <p:cBhvr>
                                        <p:cTn id="53" dur="500" fill="hold"/>
                                        <p:tgtEl>
                                          <p:spTgt spid="26628">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26628">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26628">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6628">
                                            <p:txEl>
                                              <p:pRg st="6" end="6"/>
                                            </p:txEl>
                                          </p:spTgt>
                                        </p:tgtEl>
                                        <p:attrNameLst>
                                          <p:attrName>style.visibility</p:attrName>
                                        </p:attrNameLst>
                                      </p:cBhvr>
                                      <p:to>
                                        <p:strVal val="visible"/>
                                      </p:to>
                                    </p:set>
                                    <p:anim calcmode="lin" valueType="num">
                                      <p:cBhvr>
                                        <p:cTn id="60" dur="500" fill="hold"/>
                                        <p:tgtEl>
                                          <p:spTgt spid="26628">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26628">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26628">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6628">
                                            <p:txEl>
                                              <p:pRg st="7" end="7"/>
                                            </p:txEl>
                                          </p:spTgt>
                                        </p:tgtEl>
                                        <p:attrNameLst>
                                          <p:attrName>style.visibility</p:attrName>
                                        </p:attrNameLst>
                                      </p:cBhvr>
                                      <p:to>
                                        <p:strVal val="visible"/>
                                      </p:to>
                                    </p:set>
                                    <p:anim calcmode="lin" valueType="num">
                                      <p:cBhvr>
                                        <p:cTn id="67" dur="500" fill="hold"/>
                                        <p:tgtEl>
                                          <p:spTgt spid="26628">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26628">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26628">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26628">
                                            <p:txEl>
                                              <p:pRg st="8" end="8"/>
                                            </p:txEl>
                                          </p:spTgt>
                                        </p:tgtEl>
                                        <p:attrNameLst>
                                          <p:attrName>style.visibility</p:attrName>
                                        </p:attrNameLst>
                                      </p:cBhvr>
                                      <p:to>
                                        <p:strVal val="visible"/>
                                      </p:to>
                                    </p:set>
                                    <p:anim calcmode="lin" valueType="num">
                                      <p:cBhvr>
                                        <p:cTn id="74" dur="500" fill="hold"/>
                                        <p:tgtEl>
                                          <p:spTgt spid="26628">
                                            <p:txEl>
                                              <p:pRg st="8" end="8"/>
                                            </p:txEl>
                                          </p:spTgt>
                                        </p:tgtEl>
                                        <p:attrNameLst>
                                          <p:attrName>ppt_w</p:attrName>
                                        </p:attrNameLst>
                                      </p:cBhvr>
                                      <p:tavLst>
                                        <p:tav tm="0">
                                          <p:val>
                                            <p:fltVal val="0"/>
                                          </p:val>
                                        </p:tav>
                                        <p:tav tm="100000">
                                          <p:val>
                                            <p:strVal val="#ppt_w"/>
                                          </p:val>
                                        </p:tav>
                                      </p:tavLst>
                                    </p:anim>
                                    <p:anim calcmode="lin" valueType="num">
                                      <p:cBhvr>
                                        <p:cTn id="75" dur="500" fill="hold"/>
                                        <p:tgtEl>
                                          <p:spTgt spid="26628">
                                            <p:txEl>
                                              <p:pRg st="8" end="8"/>
                                            </p:txEl>
                                          </p:spTgt>
                                        </p:tgtEl>
                                        <p:attrNameLst>
                                          <p:attrName>ppt_h</p:attrName>
                                        </p:attrNameLst>
                                      </p:cBhvr>
                                      <p:tavLst>
                                        <p:tav tm="0">
                                          <p:val>
                                            <p:fltVal val="0"/>
                                          </p:val>
                                        </p:tav>
                                        <p:tav tm="100000">
                                          <p:val>
                                            <p:strVal val="#ppt_h"/>
                                          </p:val>
                                        </p:tav>
                                      </p:tavLst>
                                    </p:anim>
                                    <p:animEffect transition="in" filter="fade">
                                      <p:cBhvr>
                                        <p:cTn id="76" dur="500"/>
                                        <p:tgtEl>
                                          <p:spTgt spid="26628">
                                            <p:txEl>
                                              <p:pRg st="8" end="8"/>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6628">
                                            <p:txEl>
                                              <p:pRg st="9" end="9"/>
                                            </p:txEl>
                                          </p:spTgt>
                                        </p:tgtEl>
                                        <p:attrNameLst>
                                          <p:attrName>style.visibility</p:attrName>
                                        </p:attrNameLst>
                                      </p:cBhvr>
                                      <p:to>
                                        <p:strVal val="visible"/>
                                      </p:to>
                                    </p:set>
                                    <p:anim calcmode="lin" valueType="num">
                                      <p:cBhvr>
                                        <p:cTn id="81" dur="500" fill="hold"/>
                                        <p:tgtEl>
                                          <p:spTgt spid="26628">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26628">
                                            <p:txEl>
                                              <p:pRg st="9" end="9"/>
                                            </p:txEl>
                                          </p:spTgt>
                                        </p:tgtEl>
                                        <p:attrNameLst>
                                          <p:attrName>ppt_h</p:attrName>
                                        </p:attrNameLst>
                                      </p:cBhvr>
                                      <p:tavLst>
                                        <p:tav tm="0">
                                          <p:val>
                                            <p:fltVal val="0"/>
                                          </p:val>
                                        </p:tav>
                                        <p:tav tm="100000">
                                          <p:val>
                                            <p:strVal val="#ppt_h"/>
                                          </p:val>
                                        </p:tav>
                                      </p:tavLst>
                                    </p:anim>
                                    <p:animEffect transition="in" filter="fade">
                                      <p:cBhvr>
                                        <p:cTn id="83" dur="500"/>
                                        <p:tgtEl>
                                          <p:spTgt spid="26628">
                                            <p:txEl>
                                              <p:pRg st="9" end="9"/>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6628">
                                            <p:txEl>
                                              <p:pRg st="10" end="10"/>
                                            </p:txEl>
                                          </p:spTgt>
                                        </p:tgtEl>
                                        <p:attrNameLst>
                                          <p:attrName>style.visibility</p:attrName>
                                        </p:attrNameLst>
                                      </p:cBhvr>
                                      <p:to>
                                        <p:strVal val="visible"/>
                                      </p:to>
                                    </p:set>
                                    <p:anim calcmode="lin" valueType="num">
                                      <p:cBhvr>
                                        <p:cTn id="88" dur="500" fill="hold"/>
                                        <p:tgtEl>
                                          <p:spTgt spid="26628">
                                            <p:txEl>
                                              <p:pRg st="10" end="10"/>
                                            </p:txEl>
                                          </p:spTgt>
                                        </p:tgtEl>
                                        <p:attrNameLst>
                                          <p:attrName>ppt_w</p:attrName>
                                        </p:attrNameLst>
                                      </p:cBhvr>
                                      <p:tavLst>
                                        <p:tav tm="0">
                                          <p:val>
                                            <p:fltVal val="0"/>
                                          </p:val>
                                        </p:tav>
                                        <p:tav tm="100000">
                                          <p:val>
                                            <p:strVal val="#ppt_w"/>
                                          </p:val>
                                        </p:tav>
                                      </p:tavLst>
                                    </p:anim>
                                    <p:anim calcmode="lin" valueType="num">
                                      <p:cBhvr>
                                        <p:cTn id="89" dur="500" fill="hold"/>
                                        <p:tgtEl>
                                          <p:spTgt spid="26628">
                                            <p:txEl>
                                              <p:pRg st="10" end="10"/>
                                            </p:txEl>
                                          </p:spTgt>
                                        </p:tgtEl>
                                        <p:attrNameLst>
                                          <p:attrName>ppt_h</p:attrName>
                                        </p:attrNameLst>
                                      </p:cBhvr>
                                      <p:tavLst>
                                        <p:tav tm="0">
                                          <p:val>
                                            <p:fltVal val="0"/>
                                          </p:val>
                                        </p:tav>
                                        <p:tav tm="100000">
                                          <p:val>
                                            <p:strVal val="#ppt_h"/>
                                          </p:val>
                                        </p:tav>
                                      </p:tavLst>
                                    </p:anim>
                                    <p:animEffect transition="in" filter="fade">
                                      <p:cBhvr>
                                        <p:cTn id="90" dur="500"/>
                                        <p:tgtEl>
                                          <p:spTgt spid="26628">
                                            <p:txEl>
                                              <p:pRg st="10" end="1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26628">
                                            <p:txEl>
                                              <p:pRg st="11" end="11"/>
                                            </p:txEl>
                                          </p:spTgt>
                                        </p:tgtEl>
                                        <p:attrNameLst>
                                          <p:attrName>style.visibility</p:attrName>
                                        </p:attrNameLst>
                                      </p:cBhvr>
                                      <p:to>
                                        <p:strVal val="visible"/>
                                      </p:to>
                                    </p:set>
                                    <p:anim calcmode="lin" valueType="num">
                                      <p:cBhvr>
                                        <p:cTn id="95" dur="500" fill="hold"/>
                                        <p:tgtEl>
                                          <p:spTgt spid="26628">
                                            <p:txEl>
                                              <p:pRg st="11" end="11"/>
                                            </p:txEl>
                                          </p:spTgt>
                                        </p:tgtEl>
                                        <p:attrNameLst>
                                          <p:attrName>ppt_w</p:attrName>
                                        </p:attrNameLst>
                                      </p:cBhvr>
                                      <p:tavLst>
                                        <p:tav tm="0">
                                          <p:val>
                                            <p:fltVal val="0"/>
                                          </p:val>
                                        </p:tav>
                                        <p:tav tm="100000">
                                          <p:val>
                                            <p:strVal val="#ppt_w"/>
                                          </p:val>
                                        </p:tav>
                                      </p:tavLst>
                                    </p:anim>
                                    <p:anim calcmode="lin" valueType="num">
                                      <p:cBhvr>
                                        <p:cTn id="96" dur="500" fill="hold"/>
                                        <p:tgtEl>
                                          <p:spTgt spid="26628">
                                            <p:txEl>
                                              <p:pRg st="11" end="11"/>
                                            </p:txEl>
                                          </p:spTgt>
                                        </p:tgtEl>
                                        <p:attrNameLst>
                                          <p:attrName>ppt_h</p:attrName>
                                        </p:attrNameLst>
                                      </p:cBhvr>
                                      <p:tavLst>
                                        <p:tav tm="0">
                                          <p:val>
                                            <p:fltVal val="0"/>
                                          </p:val>
                                        </p:tav>
                                        <p:tav tm="100000">
                                          <p:val>
                                            <p:strVal val="#ppt_h"/>
                                          </p:val>
                                        </p:tav>
                                      </p:tavLst>
                                    </p:anim>
                                    <p:animEffect transition="in" filter="fade">
                                      <p:cBhvr>
                                        <p:cTn id="97" dur="500"/>
                                        <p:tgtEl>
                                          <p:spTgt spid="26628">
                                            <p:txEl>
                                              <p:pRg st="11" end="11"/>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nodeType="clickEffect">
                                  <p:stCondLst>
                                    <p:cond delay="0"/>
                                  </p:stCondLst>
                                  <p:childTnLst>
                                    <p:set>
                                      <p:cBhvr>
                                        <p:cTn id="101" dur="1" fill="hold">
                                          <p:stCondLst>
                                            <p:cond delay="0"/>
                                          </p:stCondLst>
                                        </p:cTn>
                                        <p:tgtEl>
                                          <p:spTgt spid="26635"/>
                                        </p:tgtEl>
                                        <p:attrNameLst>
                                          <p:attrName>style.visibility</p:attrName>
                                        </p:attrNameLst>
                                      </p:cBhvr>
                                      <p:to>
                                        <p:strVal val="visible"/>
                                      </p:to>
                                    </p:set>
                                    <p:animEffect transition="in" filter="checkerboard(across)">
                                      <p:cBhvr>
                                        <p:cTn id="102" dur="500"/>
                                        <p:tgtEl>
                                          <p:spTgt spid="2663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6" presetClass="emph" presetSubtype="0" fill="hold" nodeType="clickEffect">
                                  <p:stCondLst>
                                    <p:cond delay="0"/>
                                  </p:stCondLst>
                                  <p:childTnLst>
                                    <p:animScale>
                                      <p:cBhvr>
                                        <p:cTn id="106" dur="2000" fill="hold"/>
                                        <p:tgtEl>
                                          <p:spTgt spid="26632"/>
                                        </p:tgtEl>
                                      </p:cBhvr>
                                      <p:by x="150000" y="150000"/>
                                    </p:animScale>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mph" presetSubtype="0" fill="hold" nodeType="clickEffect">
                                  <p:stCondLst>
                                    <p:cond delay="0"/>
                                  </p:stCondLst>
                                  <p:childTnLst>
                                    <p:animRot by="21600000">
                                      <p:cBhvr>
                                        <p:cTn id="110" dur="2000" fill="hold"/>
                                        <p:tgtEl>
                                          <p:spTgt spid="26633"/>
                                        </p:tgtEl>
                                        <p:attrNameLst>
                                          <p:attrName>r</p:attrName>
                                        </p:attrNameLst>
                                      </p:cBhvr>
                                    </p:animRo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ntr" presetSubtype="16" fill="hold" nodeType="clickEffect">
                                  <p:stCondLst>
                                    <p:cond delay="0"/>
                                  </p:stCondLst>
                                  <p:childTnLst>
                                    <p:set>
                                      <p:cBhvr>
                                        <p:cTn id="114" dur="1" fill="hold">
                                          <p:stCondLst>
                                            <p:cond delay="0"/>
                                          </p:stCondLst>
                                        </p:cTn>
                                        <p:tgtEl>
                                          <p:spTgt spid="26635"/>
                                        </p:tgtEl>
                                        <p:attrNameLst>
                                          <p:attrName>style.visibility</p:attrName>
                                        </p:attrNameLst>
                                      </p:cBhvr>
                                      <p:to>
                                        <p:strVal val="visible"/>
                                      </p:to>
                                    </p:set>
                                    <p:animEffect transition="in" filter="box(in)">
                                      <p:cBhvr>
                                        <p:cTn id="115"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274638"/>
            <a:ext cx="8229600" cy="796925"/>
          </a:xfrm>
        </p:spPr>
        <p:txBody>
          <a:bodyPr>
            <a:normAutofit fontScale="90000"/>
          </a:bodyPr>
          <a:lstStyle/>
          <a:p>
            <a:pPr eaLnBrk="1" hangingPunct="1"/>
            <a:r>
              <a:rPr lang="en-US" sz="4000" b="1" dirty="0" smtClean="0"/>
              <a:t/>
            </a:r>
            <a:br>
              <a:rPr lang="en-US" sz="4000" b="1" dirty="0" smtClean="0"/>
            </a:br>
            <a:r>
              <a:rPr lang="id-ID" sz="4000" b="1" dirty="0" smtClean="0"/>
              <a:t>PENGEND</a:t>
            </a:r>
            <a:r>
              <a:rPr lang="en-US" sz="4000" b="1" dirty="0" smtClean="0"/>
              <a:t>A</a:t>
            </a:r>
            <a:r>
              <a:rPr lang="id-ID" sz="4000" b="1" dirty="0" smtClean="0"/>
              <a:t>LIAN SOSIAL</a:t>
            </a:r>
            <a:endParaRPr lang="en-US" sz="4000" b="1" dirty="0" smtClean="0"/>
          </a:p>
        </p:txBody>
      </p:sp>
      <p:sp>
        <p:nvSpPr>
          <p:cNvPr id="6" name="Rectangle 3"/>
          <p:cNvSpPr txBox="1">
            <a:spLocks noChangeArrowheads="1"/>
          </p:cNvSpPr>
          <p:nvPr/>
        </p:nvSpPr>
        <p:spPr bwMode="auto">
          <a:xfrm>
            <a:off x="285750" y="1428750"/>
            <a:ext cx="8569325" cy="5111750"/>
          </a:xfrm>
          <a:prstGeom prst="rect">
            <a:avLst/>
          </a:prstGeom>
          <a:noFill/>
          <a:ln w="9525">
            <a:noFill/>
            <a:miter lim="800000"/>
            <a:headEnd/>
            <a:tailEnd/>
          </a:ln>
          <a:effectLst/>
        </p:spPr>
        <p:txBody>
          <a:bodyPr/>
          <a:lstStyle/>
          <a:p>
            <a:pPr marL="342900" indent="-342900">
              <a:lnSpc>
                <a:spcPct val="80000"/>
              </a:lnSpc>
              <a:spcBef>
                <a:spcPct val="20000"/>
              </a:spcBef>
              <a:buFontTx/>
              <a:buChar char="•"/>
              <a:defRPr/>
            </a:pPr>
            <a:r>
              <a:rPr lang="id-ID" sz="2000" kern="0">
                <a:latin typeface="+mn-lt"/>
              </a:rPr>
              <a:t>Idealnya masyarakat mendambakan keadaan yang tenang dan damai. Namun kondisi tersebut tidak selalu dapat terwujud. Banyak penyimpangan terjadi dalam masyarakat. Sehingga untuk dapat terwujud keseimbangan sosial haruslah ada upaya-upaya untuk mengurangi atau menghilangkan penyimpangan dalam masyarakat.</a:t>
            </a:r>
            <a:endParaRPr lang="en-US" sz="2000" kern="0">
              <a:latin typeface="+mn-lt"/>
            </a:endParaRPr>
          </a:p>
          <a:p>
            <a:pPr marL="342900" indent="-342900">
              <a:lnSpc>
                <a:spcPct val="80000"/>
              </a:lnSpc>
              <a:spcBef>
                <a:spcPct val="20000"/>
              </a:spcBef>
              <a:buFontTx/>
              <a:buChar char="•"/>
              <a:defRPr/>
            </a:pPr>
            <a:endParaRPr lang="id-ID" sz="2000" kern="0">
              <a:latin typeface="+mn-lt"/>
            </a:endParaRPr>
          </a:p>
          <a:p>
            <a:pPr marL="342900" indent="-342900">
              <a:lnSpc>
                <a:spcPct val="80000"/>
              </a:lnSpc>
              <a:spcBef>
                <a:spcPct val="20000"/>
              </a:spcBef>
              <a:defRPr/>
            </a:pPr>
            <a:r>
              <a:rPr lang="en-US" sz="2000" i="1" kern="0">
                <a:latin typeface="+mn-lt"/>
              </a:rPr>
              <a:t>	</a:t>
            </a:r>
            <a:r>
              <a:rPr lang="id-ID" sz="2000" b="1" i="1" kern="0">
                <a:latin typeface="+mn-lt"/>
              </a:rPr>
              <a:t>Social Control </a:t>
            </a:r>
            <a:r>
              <a:rPr lang="id-ID" sz="2000" b="1" kern="0">
                <a:latin typeface="+mn-lt"/>
              </a:rPr>
              <a:t>atau pengendalian sosial dapat diartikan sebagai berikut:</a:t>
            </a:r>
          </a:p>
          <a:p>
            <a:pPr marL="342900" indent="-342900">
              <a:lnSpc>
                <a:spcPct val="80000"/>
              </a:lnSpc>
              <a:spcBef>
                <a:spcPct val="20000"/>
              </a:spcBef>
              <a:defRPr/>
            </a:pPr>
            <a:r>
              <a:rPr lang="en-US" sz="2000" kern="0">
                <a:latin typeface="+mn-lt"/>
              </a:rPr>
              <a:t>a.  </a:t>
            </a:r>
            <a:r>
              <a:rPr lang="id-ID" sz="2000" kern="0">
                <a:latin typeface="+mn-lt"/>
              </a:rPr>
              <a:t>Pengendalian sosial adalah Upaya untuk mewujudkan kondisi seimbang di dalam masyarakat.</a:t>
            </a:r>
            <a:endParaRPr lang="en-US" sz="2000" kern="0">
              <a:latin typeface="+mn-lt"/>
            </a:endParaRPr>
          </a:p>
          <a:p>
            <a:pPr marL="342900" indent="-342900">
              <a:lnSpc>
                <a:spcPct val="80000"/>
              </a:lnSpc>
              <a:spcBef>
                <a:spcPct val="20000"/>
              </a:spcBef>
              <a:buFontTx/>
              <a:buChar char="•"/>
              <a:defRPr/>
            </a:pPr>
            <a:endParaRPr lang="id-ID" sz="2000" kern="0">
              <a:latin typeface="+mn-lt"/>
            </a:endParaRPr>
          </a:p>
          <a:p>
            <a:pPr marL="342900" indent="-342900">
              <a:lnSpc>
                <a:spcPct val="80000"/>
              </a:lnSpc>
              <a:spcBef>
                <a:spcPct val="20000"/>
              </a:spcBef>
              <a:defRPr/>
            </a:pPr>
            <a:r>
              <a:rPr lang="en-US" sz="2000" kern="0">
                <a:latin typeface="+mn-lt"/>
              </a:rPr>
              <a:t>b. </a:t>
            </a:r>
            <a:r>
              <a:rPr lang="id-ID" sz="2000" kern="0">
                <a:latin typeface="+mn-lt"/>
              </a:rPr>
              <a:t>Suatu proses baik yg direncanakan / tidak, bersifat mendesak, mengajak atau bahkan memaksa warga-warga masyarakat agar menyesuaikan diri pada kebiasaan dan nilai hidup suatu kelompok atau setidaknya mematuhi kaedah sosial yg berlaku. (Roucek)</a:t>
            </a:r>
            <a:endParaRPr lang="en-US" sz="2000" kern="0">
              <a:latin typeface="+mn-lt"/>
            </a:endParaRPr>
          </a:p>
          <a:p>
            <a:pPr marL="342900" indent="-342900">
              <a:lnSpc>
                <a:spcPct val="80000"/>
              </a:lnSpc>
              <a:spcBef>
                <a:spcPct val="20000"/>
              </a:spcBef>
              <a:buFontTx/>
              <a:buChar char="•"/>
              <a:defRPr/>
            </a:pPr>
            <a:endParaRPr lang="id-ID" sz="2000" kern="0">
              <a:latin typeface="+mn-lt"/>
            </a:endParaRPr>
          </a:p>
          <a:p>
            <a:pPr marL="342900" indent="-342900">
              <a:lnSpc>
                <a:spcPct val="80000"/>
              </a:lnSpc>
              <a:spcBef>
                <a:spcPct val="20000"/>
              </a:spcBef>
              <a:defRPr/>
            </a:pPr>
            <a:r>
              <a:rPr lang="en-US" sz="2000" kern="0">
                <a:latin typeface="+mn-lt"/>
              </a:rPr>
              <a:t>c.  </a:t>
            </a:r>
            <a:r>
              <a:rPr lang="id-ID" sz="2000" kern="0">
                <a:latin typeface="+mn-lt"/>
              </a:rPr>
              <a:t>Pengendalian Sosial adalah berbagai cara yang digunakan masyarakat untuk menertibkan anggotanya yang membangkang. (Peter L. Berger)</a:t>
            </a:r>
            <a:endParaRPr lang="en-US" sz="2000" kern="0">
              <a:latin typeface="+mn-lt"/>
            </a:endParaRPr>
          </a:p>
        </p:txBody>
      </p:sp>
    </p:spTree>
    <p:extLst>
      <p:ext uri="{BB962C8B-B14F-4D97-AF65-F5344CB8AC3E}">
        <p14:creationId xmlns:p14="http://schemas.microsoft.com/office/powerpoint/2010/main" val="2979655125"/>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50825" y="333375"/>
            <a:ext cx="8569325" cy="5256213"/>
          </a:xfrm>
        </p:spPr>
        <p:txBody>
          <a:bodyPr/>
          <a:lstStyle/>
          <a:p>
            <a:pPr eaLnBrk="1" hangingPunct="1">
              <a:lnSpc>
                <a:spcPct val="90000"/>
              </a:lnSpc>
            </a:pPr>
            <a:r>
              <a:rPr lang="id-ID" sz="2400" b="1" dirty="0" smtClean="0"/>
              <a:t>Tujuan dari pengendalian sosial</a:t>
            </a:r>
            <a:r>
              <a:rPr lang="id-ID" sz="2400" dirty="0" smtClean="0"/>
              <a:t> adalah mencapai keserasian antara stabilitas dan perubahan di dalam masyarakat..</a:t>
            </a:r>
          </a:p>
          <a:p>
            <a:pPr eaLnBrk="1" hangingPunct="1">
              <a:lnSpc>
                <a:spcPct val="90000"/>
              </a:lnSpc>
            </a:pPr>
            <a:endParaRPr lang="en-US" sz="2400" dirty="0" smtClean="0"/>
          </a:p>
          <a:p>
            <a:pPr eaLnBrk="1" hangingPunct="1">
              <a:lnSpc>
                <a:spcPct val="90000"/>
              </a:lnSpc>
            </a:pPr>
            <a:r>
              <a:rPr lang="id-ID" sz="2400" b="1" dirty="0" smtClean="0"/>
              <a:t>Pengendalian Sosial dapat berbentuk	: </a:t>
            </a:r>
            <a:endParaRPr lang="en-US" sz="2400" b="1" dirty="0" smtClean="0"/>
          </a:p>
          <a:p>
            <a:pPr eaLnBrk="1" hangingPunct="1">
              <a:lnSpc>
                <a:spcPct val="90000"/>
              </a:lnSpc>
              <a:buFontTx/>
              <a:buNone/>
            </a:pPr>
            <a:r>
              <a:rPr lang="en-US" sz="2400" i="1" dirty="0" smtClean="0"/>
              <a:t>						</a:t>
            </a:r>
            <a:r>
              <a:rPr lang="id-ID" sz="2400" i="1" dirty="0" smtClean="0"/>
              <a:t>Preventif</a:t>
            </a:r>
            <a:r>
              <a:rPr lang="id-ID" sz="2400" dirty="0" smtClean="0"/>
              <a:t> atau </a:t>
            </a:r>
            <a:r>
              <a:rPr lang="id-ID" sz="2400" i="1" dirty="0" smtClean="0"/>
              <a:t>Represif.</a:t>
            </a:r>
            <a:endParaRPr lang="en-US" sz="2400" i="1" dirty="0" smtClean="0"/>
          </a:p>
          <a:p>
            <a:pPr eaLnBrk="1" hangingPunct="1">
              <a:lnSpc>
                <a:spcPct val="90000"/>
              </a:lnSpc>
              <a:buFontTx/>
              <a:buNone/>
            </a:pPr>
            <a:endParaRPr lang="id-ID" sz="2400" dirty="0" smtClean="0"/>
          </a:p>
          <a:p>
            <a:pPr eaLnBrk="1" hangingPunct="1">
              <a:lnSpc>
                <a:spcPct val="90000"/>
              </a:lnSpc>
            </a:pPr>
            <a:r>
              <a:rPr lang="id-ID" sz="2400" dirty="0" smtClean="0"/>
              <a:t>Pengendalian Sosial dapat bersifat	: </a:t>
            </a:r>
            <a:endParaRPr lang="en-US" sz="2400" dirty="0" smtClean="0"/>
          </a:p>
          <a:p>
            <a:pPr eaLnBrk="1" hangingPunct="1">
              <a:lnSpc>
                <a:spcPct val="90000"/>
              </a:lnSpc>
              <a:buFontTx/>
              <a:buNone/>
            </a:pPr>
            <a:r>
              <a:rPr lang="en-US" sz="2400" i="1" dirty="0" smtClean="0"/>
              <a:t>						</a:t>
            </a:r>
            <a:r>
              <a:rPr lang="id-ID" sz="2400" i="1" dirty="0" smtClean="0"/>
              <a:t>Coercive</a:t>
            </a:r>
            <a:r>
              <a:rPr lang="id-ID" sz="2400" dirty="0" smtClean="0"/>
              <a:t> atau </a:t>
            </a:r>
            <a:r>
              <a:rPr lang="id-ID" sz="2400" i="1" dirty="0" smtClean="0"/>
              <a:t>Persuasive</a:t>
            </a:r>
            <a:endParaRPr lang="en-US" sz="2400" i="1" dirty="0" smtClean="0"/>
          </a:p>
          <a:p>
            <a:pPr eaLnBrk="1" hangingPunct="1">
              <a:lnSpc>
                <a:spcPct val="90000"/>
              </a:lnSpc>
              <a:buFontTx/>
              <a:buNone/>
            </a:pPr>
            <a:endParaRPr lang="id-ID" sz="2400" dirty="0" smtClean="0"/>
          </a:p>
          <a:p>
            <a:pPr eaLnBrk="1" hangingPunct="1">
              <a:lnSpc>
                <a:spcPct val="90000"/>
              </a:lnSpc>
            </a:pPr>
            <a:r>
              <a:rPr lang="id-ID" sz="2400" dirty="0" smtClean="0"/>
              <a:t>Pengendalian Sosial caranya dapat	: </a:t>
            </a:r>
            <a:endParaRPr lang="en-US" sz="2400" dirty="0" smtClean="0"/>
          </a:p>
          <a:p>
            <a:pPr eaLnBrk="1" hangingPunct="1">
              <a:lnSpc>
                <a:spcPct val="90000"/>
              </a:lnSpc>
              <a:buFontTx/>
              <a:buNone/>
            </a:pPr>
            <a:r>
              <a:rPr lang="en-US" sz="2400" i="1" dirty="0" smtClean="0"/>
              <a:t>						</a:t>
            </a:r>
            <a:r>
              <a:rPr lang="id-ID" sz="2400" i="1" dirty="0" smtClean="0"/>
              <a:t>Compultion</a:t>
            </a:r>
            <a:r>
              <a:rPr lang="id-ID" sz="2400" dirty="0" smtClean="0"/>
              <a:t> atau </a:t>
            </a:r>
            <a:r>
              <a:rPr lang="id-ID" sz="2400" i="1" dirty="0" smtClean="0"/>
              <a:t>Pervation</a:t>
            </a:r>
            <a:endParaRPr lang="en-US" sz="2400" i="1" dirty="0" smtClean="0"/>
          </a:p>
        </p:txBody>
      </p:sp>
    </p:spTree>
    <p:extLst>
      <p:ext uri="{BB962C8B-B14F-4D97-AF65-F5344CB8AC3E}">
        <p14:creationId xmlns:p14="http://schemas.microsoft.com/office/powerpoint/2010/main" val="330614241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 calcmode="lin" valueType="num">
                                      <p:cBhvr additive="base">
                                        <p:cTn id="25"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 calcmode="lin" valueType="num">
                                      <p:cBhvr additive="base">
                                        <p:cTn id="31"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3">
                                            <p:txEl>
                                              <p:pRg st="8" end="8"/>
                                            </p:txEl>
                                          </p:spTgt>
                                        </p:tgtEl>
                                        <p:attrNameLst>
                                          <p:attrName>style.visibility</p:attrName>
                                        </p:attrNameLst>
                                      </p:cBhvr>
                                      <p:to>
                                        <p:strVal val="visible"/>
                                      </p:to>
                                    </p:set>
                                    <p:anim calcmode="lin" valueType="num">
                                      <p:cBhvr additive="base">
                                        <p:cTn id="37" dur="500" fill="hold"/>
                                        <p:tgtEl>
                                          <p:spTgt spid="512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3">
                                            <p:txEl>
                                              <p:pRg st="9" end="9"/>
                                            </p:txEl>
                                          </p:spTgt>
                                        </p:tgtEl>
                                        <p:attrNameLst>
                                          <p:attrName>style.visibility</p:attrName>
                                        </p:attrNameLst>
                                      </p:cBhvr>
                                      <p:to>
                                        <p:strVal val="visible"/>
                                      </p:to>
                                    </p:set>
                                    <p:anim calcmode="lin" valueType="num">
                                      <p:cBhvr additive="base">
                                        <p:cTn id="43" dur="500" fill="hold"/>
                                        <p:tgtEl>
                                          <p:spTgt spid="512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50825" y="333375"/>
            <a:ext cx="8642350" cy="6264275"/>
          </a:xfrm>
        </p:spPr>
        <p:txBody>
          <a:bodyPr/>
          <a:lstStyle/>
          <a:p>
            <a:pPr eaLnBrk="1" hangingPunct="1">
              <a:lnSpc>
                <a:spcPct val="80000"/>
              </a:lnSpc>
              <a:buFontTx/>
              <a:buNone/>
            </a:pPr>
            <a:r>
              <a:rPr lang="id-ID" sz="2400" b="1" i="1" u="sng" dirty="0" smtClean="0"/>
              <a:t>PREVENTIF: </a:t>
            </a:r>
            <a:endParaRPr lang="id-ID" sz="2400" dirty="0" smtClean="0"/>
          </a:p>
          <a:p>
            <a:pPr eaLnBrk="1" hangingPunct="1">
              <a:lnSpc>
                <a:spcPct val="80000"/>
              </a:lnSpc>
            </a:pPr>
            <a:r>
              <a:rPr lang="id-ID" sz="2400" dirty="0" smtClean="0"/>
              <a:t>Usaha dilakukan sebelum terjadi pelanggaran. Tujuannya adalah untuk mencegah terjadinya pelanggaran.</a:t>
            </a:r>
            <a:endParaRPr lang="en-US" sz="2400" dirty="0" smtClean="0"/>
          </a:p>
          <a:p>
            <a:pPr eaLnBrk="1" hangingPunct="1">
              <a:lnSpc>
                <a:spcPct val="80000"/>
              </a:lnSpc>
            </a:pPr>
            <a:endParaRPr lang="id-ID" sz="2400" dirty="0" smtClean="0"/>
          </a:p>
          <a:p>
            <a:pPr eaLnBrk="1" hangingPunct="1">
              <a:lnSpc>
                <a:spcPct val="80000"/>
              </a:lnSpc>
            </a:pPr>
            <a:r>
              <a:rPr lang="id-ID" sz="2400" dirty="0" smtClean="0"/>
              <a:t>Usaha pencegahan terhadap terjadinya gangguan-gangguan pd keserasian antara kepastian &amp; keadilan.</a:t>
            </a:r>
            <a:endParaRPr lang="en-US" sz="2400" dirty="0" smtClean="0"/>
          </a:p>
          <a:p>
            <a:pPr eaLnBrk="1" hangingPunct="1">
              <a:lnSpc>
                <a:spcPct val="80000"/>
              </a:lnSpc>
            </a:pPr>
            <a:endParaRPr lang="id-ID" sz="2400" dirty="0" smtClean="0"/>
          </a:p>
          <a:p>
            <a:pPr eaLnBrk="1" hangingPunct="1">
              <a:lnSpc>
                <a:spcPct val="80000"/>
              </a:lnSpc>
            </a:pPr>
            <a:r>
              <a:rPr lang="id-ID" sz="2400" dirty="0" smtClean="0"/>
              <a:t>Sebagian besar pengendalian sosial dilakukan dengan cara pencegahan atau upaya mengurangi kesempatan.</a:t>
            </a:r>
            <a:endParaRPr lang="en-US" sz="2400" dirty="0" smtClean="0"/>
          </a:p>
          <a:p>
            <a:pPr eaLnBrk="1" hangingPunct="1">
              <a:lnSpc>
                <a:spcPct val="80000"/>
              </a:lnSpc>
            </a:pPr>
            <a:endParaRPr lang="id-ID" sz="2400" dirty="0" smtClean="0"/>
          </a:p>
          <a:p>
            <a:pPr eaLnBrk="1" hangingPunct="1">
              <a:lnSpc>
                <a:spcPct val="80000"/>
              </a:lnSpc>
            </a:pPr>
            <a:r>
              <a:rPr lang="id-ID" sz="2400" dirty="0" smtClean="0"/>
              <a:t>Lawrence Cohen &amp; Marcus Felson </a:t>
            </a:r>
            <a:r>
              <a:rPr lang="id-ID" sz="2400" dirty="0" smtClean="0"/>
              <a:t>mengatakan </a:t>
            </a:r>
            <a:r>
              <a:rPr lang="id-ID" sz="2400" dirty="0" smtClean="0"/>
              <a:t>mengenai </a:t>
            </a:r>
            <a:r>
              <a:rPr lang="id-ID" sz="2400" i="1" dirty="0" smtClean="0"/>
              <a:t>Opportunity Theori</a:t>
            </a:r>
            <a:r>
              <a:rPr lang="id-ID" sz="2400" dirty="0" smtClean="0"/>
              <a:t>, dikatakan bahwa:</a:t>
            </a:r>
            <a:endParaRPr lang="en-US" sz="2400" dirty="0" smtClean="0"/>
          </a:p>
          <a:p>
            <a:pPr eaLnBrk="1" hangingPunct="1">
              <a:lnSpc>
                <a:spcPct val="80000"/>
              </a:lnSpc>
            </a:pPr>
            <a:endParaRPr lang="id-ID" sz="2400" dirty="0" smtClean="0"/>
          </a:p>
          <a:p>
            <a:pPr eaLnBrk="1" hangingPunct="1">
              <a:lnSpc>
                <a:spcPct val="80000"/>
              </a:lnSpc>
            </a:pPr>
            <a:r>
              <a:rPr lang="id-ID" sz="2400" dirty="0" smtClean="0"/>
              <a:t>“Kejahatan tidak hanya disebabkan oleh motivasi pd seseorang untuk melakukan pelanggaran, tetapi juga karena adanya target yg memadai &amp; tdk adanya pengawasan yg efektif”</a:t>
            </a:r>
            <a:endParaRPr lang="en-US" sz="2400" dirty="0" smtClean="0"/>
          </a:p>
        </p:txBody>
      </p:sp>
    </p:spTree>
    <p:extLst>
      <p:ext uri="{BB962C8B-B14F-4D97-AF65-F5344CB8AC3E}">
        <p14:creationId xmlns:p14="http://schemas.microsoft.com/office/powerpoint/2010/main" val="198887019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anim calcmode="lin" valueType="num">
                                      <p:cBhvr additive="base">
                                        <p:cTn id="25"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anim calcmode="lin" valueType="num">
                                      <p:cBhvr additive="base">
                                        <p:cTn id="31" dur="5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7">
                                            <p:txEl>
                                              <p:pRg st="9" end="9"/>
                                            </p:txEl>
                                          </p:spTgt>
                                        </p:tgtEl>
                                        <p:attrNameLst>
                                          <p:attrName>style.visibility</p:attrName>
                                        </p:attrNameLst>
                                      </p:cBhvr>
                                      <p:to>
                                        <p:strVal val="visible"/>
                                      </p:to>
                                    </p:set>
                                    <p:anim calcmode="lin" valueType="num">
                                      <p:cBhvr additive="base">
                                        <p:cTn id="37" dur="500" fill="hold"/>
                                        <p:tgtEl>
                                          <p:spTgt spid="6147">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260350"/>
            <a:ext cx="8362950" cy="6264275"/>
          </a:xfrm>
        </p:spPr>
        <p:txBody>
          <a:bodyPr/>
          <a:lstStyle/>
          <a:p>
            <a:pPr eaLnBrk="1" hangingPunct="1">
              <a:lnSpc>
                <a:spcPct val="80000"/>
              </a:lnSpc>
              <a:buFontTx/>
              <a:buNone/>
            </a:pPr>
            <a:r>
              <a:rPr lang="id-ID" sz="2400" b="1" i="1" u="sng" dirty="0" smtClean="0"/>
              <a:t>REPRESIF:  </a:t>
            </a:r>
            <a:endParaRPr lang="id-ID" sz="2400" dirty="0" smtClean="0"/>
          </a:p>
          <a:p>
            <a:pPr eaLnBrk="1" hangingPunct="1">
              <a:lnSpc>
                <a:spcPct val="80000"/>
              </a:lnSpc>
            </a:pPr>
            <a:r>
              <a:rPr lang="id-ID" sz="2400" dirty="0" smtClean="0"/>
              <a:t>Usaha yg dilakukan apabila telah terjadi pelanggaran dan diupayakan supaya keadaan pulih seperti sediakala.</a:t>
            </a:r>
            <a:endParaRPr lang="en-US" sz="2400" dirty="0" smtClean="0"/>
          </a:p>
          <a:p>
            <a:pPr eaLnBrk="1" hangingPunct="1">
              <a:lnSpc>
                <a:spcPct val="80000"/>
              </a:lnSpc>
            </a:pPr>
            <a:endParaRPr lang="id-ID" sz="2400" dirty="0" smtClean="0"/>
          </a:p>
          <a:p>
            <a:pPr eaLnBrk="1" hangingPunct="1">
              <a:lnSpc>
                <a:spcPct val="80000"/>
              </a:lnSpc>
            </a:pPr>
            <a:r>
              <a:rPr lang="id-ID" sz="2400" dirty="0" smtClean="0"/>
              <a:t>Usaha yg bertujuan utk mengembalikan keserasian. Wujudnya berupa penerapan sanksi / hukum.</a:t>
            </a:r>
            <a:endParaRPr lang="en-US" sz="2400" dirty="0" smtClean="0"/>
          </a:p>
          <a:p>
            <a:pPr eaLnBrk="1" hangingPunct="1">
              <a:lnSpc>
                <a:spcPct val="80000"/>
              </a:lnSpc>
            </a:pPr>
            <a:endParaRPr lang="id-ID" sz="2400" dirty="0" smtClean="0"/>
          </a:p>
          <a:p>
            <a:pPr eaLnBrk="1" hangingPunct="1">
              <a:lnSpc>
                <a:spcPct val="80000"/>
              </a:lnSpc>
            </a:pPr>
            <a:r>
              <a:rPr lang="id-ID" sz="2400" dirty="0" smtClean="0"/>
              <a:t>Hakekat penghukuman bukanlah utk melakukan balas dendam atas kesalahan di masa lalu, tetapi utk membuat bhw orang yg dihukum menjadi tertangkal dari keinginan utk melakukan kesalahan lagi. </a:t>
            </a:r>
          </a:p>
          <a:p>
            <a:pPr eaLnBrk="1" hangingPunct="1">
              <a:lnSpc>
                <a:spcPct val="80000"/>
              </a:lnSpc>
              <a:buFontTx/>
              <a:buNone/>
            </a:pPr>
            <a:r>
              <a:rPr lang="en-US" sz="2400" dirty="0" smtClean="0"/>
              <a:t>								</a:t>
            </a:r>
            <a:r>
              <a:rPr lang="id-ID" sz="2400" dirty="0" smtClean="0"/>
              <a:t>(Plato)</a:t>
            </a:r>
            <a:endParaRPr lang="id-ID" sz="2400" b="1" i="1" dirty="0" smtClean="0"/>
          </a:p>
          <a:p>
            <a:pPr eaLnBrk="1" hangingPunct="1">
              <a:lnSpc>
                <a:spcPct val="80000"/>
              </a:lnSpc>
            </a:pPr>
            <a:endParaRPr lang="en-US" sz="2400" b="1" i="1" dirty="0" smtClean="0"/>
          </a:p>
          <a:p>
            <a:pPr eaLnBrk="1" hangingPunct="1">
              <a:lnSpc>
                <a:spcPct val="80000"/>
              </a:lnSpc>
            </a:pPr>
            <a:r>
              <a:rPr lang="id-ID" sz="2400" b="1" i="1" dirty="0" smtClean="0"/>
              <a:t>Detterence Theory</a:t>
            </a:r>
            <a:r>
              <a:rPr lang="id-ID" sz="2400" i="1" dirty="0" smtClean="0"/>
              <a:t> </a:t>
            </a:r>
            <a:r>
              <a:rPr lang="id-ID" sz="2400" dirty="0" smtClean="0"/>
              <a:t>dari Jack Gibbs mengatakan:</a:t>
            </a:r>
          </a:p>
          <a:p>
            <a:pPr eaLnBrk="1" hangingPunct="1">
              <a:lnSpc>
                <a:spcPct val="80000"/>
              </a:lnSpc>
            </a:pPr>
            <a:r>
              <a:rPr lang="id-ID" sz="2400" dirty="0" smtClean="0"/>
              <a:t>Semakin </a:t>
            </a:r>
            <a:r>
              <a:rPr lang="id-ID" sz="2400" b="1" dirty="0" smtClean="0"/>
              <a:t>cepat</a:t>
            </a:r>
            <a:r>
              <a:rPr lang="id-ID" sz="2400" dirty="0" smtClean="0"/>
              <a:t>, semakin </a:t>
            </a:r>
            <a:r>
              <a:rPr lang="id-ID" sz="2400" b="1" dirty="0" smtClean="0"/>
              <a:t>pasti</a:t>
            </a:r>
            <a:r>
              <a:rPr lang="id-ID" sz="2400" dirty="0" smtClean="0"/>
              <a:t> dan semakin </a:t>
            </a:r>
            <a:r>
              <a:rPr lang="id-ID" sz="2400" b="1" dirty="0" smtClean="0"/>
              <a:t>berat</a:t>
            </a:r>
            <a:r>
              <a:rPr lang="id-ID" sz="2400" dirty="0" smtClean="0"/>
              <a:t> hukuman suatu kejahatan, semakin rendah tingkat kejahatan yg timbul.</a:t>
            </a:r>
            <a:endParaRPr lang="en-US" sz="2400" dirty="0" smtClean="0"/>
          </a:p>
        </p:txBody>
      </p:sp>
    </p:spTree>
    <p:extLst>
      <p:ext uri="{BB962C8B-B14F-4D97-AF65-F5344CB8AC3E}">
        <p14:creationId xmlns:p14="http://schemas.microsoft.com/office/powerpoint/2010/main" val="392351762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8" end="8"/>
                                            </p:txEl>
                                          </p:spTgt>
                                        </p:tgtEl>
                                        <p:attrNameLst>
                                          <p:attrName>style.visibility</p:attrName>
                                        </p:attrNameLst>
                                      </p:cBhvr>
                                      <p:to>
                                        <p:strVal val="visible"/>
                                      </p:to>
                                    </p:set>
                                    <p:anim calcmode="lin" valueType="num">
                                      <p:cBhvr additive="base">
                                        <p:cTn id="37"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1">
                                            <p:txEl>
                                              <p:pRg st="9" end="9"/>
                                            </p:txEl>
                                          </p:spTgt>
                                        </p:tgtEl>
                                        <p:attrNameLst>
                                          <p:attrName>style.visibility</p:attrName>
                                        </p:attrNameLst>
                                      </p:cBhvr>
                                      <p:to>
                                        <p:strVal val="visible"/>
                                      </p:to>
                                    </p:set>
                                    <p:anim calcmode="lin" valueType="num">
                                      <p:cBhvr additive="base">
                                        <p:cTn id="43" dur="500" fill="hold"/>
                                        <p:tgtEl>
                                          <p:spTgt spid="7171">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idx="1"/>
          </p:nvPr>
        </p:nvSpPr>
        <p:spPr>
          <a:xfrm>
            <a:off x="457200" y="1125539"/>
            <a:ext cx="8229600" cy="1089016"/>
          </a:xfrm>
        </p:spPr>
        <p:txBody>
          <a:bodyPr/>
          <a:lstStyle/>
          <a:p>
            <a:pPr eaLnBrk="1" hangingPunct="1">
              <a:buFontTx/>
              <a:buNone/>
            </a:pPr>
            <a:r>
              <a:rPr lang="en-US" b="1" dirty="0" err="1" smtClean="0">
                <a:solidFill>
                  <a:srgbClr val="CC0000"/>
                </a:solidFill>
              </a:rPr>
              <a:t>Bagaimana</a:t>
            </a:r>
            <a:r>
              <a:rPr lang="en-US" b="1" dirty="0" smtClean="0">
                <a:solidFill>
                  <a:srgbClr val="CC0000"/>
                </a:solidFill>
              </a:rPr>
              <a:t> Norma </a:t>
            </a:r>
            <a:r>
              <a:rPr lang="en-US" b="1" dirty="0" err="1" smtClean="0">
                <a:solidFill>
                  <a:srgbClr val="CC0000"/>
                </a:solidFill>
              </a:rPr>
              <a:t>Memungkinkan</a:t>
            </a:r>
            <a:r>
              <a:rPr lang="en-US" b="1" dirty="0" smtClean="0">
                <a:solidFill>
                  <a:srgbClr val="CC0000"/>
                </a:solidFill>
              </a:rPr>
              <a:t> </a:t>
            </a:r>
            <a:r>
              <a:rPr lang="en-US" b="1" dirty="0" err="1" smtClean="0">
                <a:solidFill>
                  <a:srgbClr val="CC0000"/>
                </a:solidFill>
              </a:rPr>
              <a:t>Kehidupan</a:t>
            </a:r>
            <a:r>
              <a:rPr lang="en-US" b="1" dirty="0" smtClean="0">
                <a:solidFill>
                  <a:srgbClr val="CC0000"/>
                </a:solidFill>
              </a:rPr>
              <a:t> </a:t>
            </a:r>
            <a:r>
              <a:rPr lang="en-US" b="1" dirty="0" err="1" smtClean="0">
                <a:solidFill>
                  <a:srgbClr val="CC0000"/>
                </a:solidFill>
              </a:rPr>
              <a:t>Sosial</a:t>
            </a:r>
            <a:endParaRPr lang="en-US" b="1" dirty="0" smtClean="0">
              <a:solidFill>
                <a:srgbClr val="CC0000"/>
              </a:solidFill>
            </a:endParaRPr>
          </a:p>
          <a:p>
            <a:pPr eaLnBrk="1" hangingPunct="1">
              <a:buFontTx/>
              <a:buNone/>
            </a:pPr>
            <a:endParaRPr lang="en-US" sz="2400" b="1" dirty="0" smtClean="0"/>
          </a:p>
        </p:txBody>
      </p:sp>
      <p:pic>
        <p:nvPicPr>
          <p:cNvPr id="3" name="Picture 2" descr="Scan10051.JPG"/>
          <p:cNvPicPr>
            <a:picLocks noChangeAspect="1"/>
          </p:cNvPicPr>
          <p:nvPr/>
        </p:nvPicPr>
        <p:blipFill>
          <a:blip r:embed="rId3" cstate="print"/>
          <a:stretch>
            <a:fillRect/>
          </a:stretch>
        </p:blipFill>
        <p:spPr>
          <a:xfrm>
            <a:off x="5214942" y="2714620"/>
            <a:ext cx="2834640" cy="3416320"/>
          </a:xfrm>
          <a:prstGeom prst="rect">
            <a:avLst/>
          </a:prstGeom>
        </p:spPr>
      </p:pic>
      <p:sp>
        <p:nvSpPr>
          <p:cNvPr id="4" name="TextBox 3"/>
          <p:cNvSpPr txBox="1"/>
          <p:nvPr/>
        </p:nvSpPr>
        <p:spPr>
          <a:xfrm>
            <a:off x="642910" y="2714620"/>
            <a:ext cx="3929090" cy="3416320"/>
          </a:xfrm>
          <a:prstGeom prst="rect">
            <a:avLst/>
          </a:prstGeom>
          <a:noFill/>
        </p:spPr>
        <p:txBody>
          <a:bodyPr wrap="square" rtlCol="0">
            <a:spAutoFit/>
          </a:bodyPr>
          <a:lstStyle/>
          <a:p>
            <a:r>
              <a:rPr lang="id-ID" i="1" dirty="0" smtClean="0"/>
              <a:t>Sebagian besar interaksi kita didasari pada sekumpulan asumsi yang tidak tertulis, yang mengarahkan perilaku kita sehari-hari. Kita tidak punya </a:t>
            </a:r>
            <a:r>
              <a:rPr lang="id-ID" i="1" dirty="0" err="1" smtClean="0"/>
              <a:t>“peraturan</a:t>
            </a:r>
            <a:r>
              <a:rPr lang="id-ID" i="1" dirty="0" smtClean="0"/>
              <a:t>” yang mengatakan </a:t>
            </a:r>
            <a:r>
              <a:rPr lang="id-ID" i="1" dirty="0" err="1" smtClean="0"/>
              <a:t>“jangan</a:t>
            </a:r>
            <a:r>
              <a:rPr lang="id-ID" i="1" dirty="0" smtClean="0"/>
              <a:t> masukkan paku ke dalam hidungmu”, akan tetapi kita semua tahu bahwa peraturan ini ada. Gambar di atas menampilkan </a:t>
            </a:r>
            <a:r>
              <a:rPr lang="id-ID" i="1" dirty="0" err="1" smtClean="0"/>
              <a:t>Burkhart</a:t>
            </a:r>
            <a:r>
              <a:rPr lang="id-ID" i="1" dirty="0" smtClean="0"/>
              <a:t> dari </a:t>
            </a:r>
            <a:r>
              <a:rPr lang="id-ID" i="1" dirty="0" err="1" smtClean="0"/>
              <a:t>Gibsonton</a:t>
            </a:r>
            <a:r>
              <a:rPr lang="id-ID" i="1" dirty="0" smtClean="0"/>
              <a:t>, Florida, yang terkenal dengan usahanya melanggar </a:t>
            </a:r>
            <a:r>
              <a:rPr lang="id-ID" i="1" dirty="0" err="1" smtClean="0"/>
              <a:t>“peraturan</a:t>
            </a:r>
            <a:r>
              <a:rPr lang="id-ID" i="1" dirty="0" smtClean="0"/>
              <a:t>” tak tertulis tersebut.</a:t>
            </a:r>
          </a:p>
        </p:txBody>
      </p:sp>
    </p:spTree>
    <p:extLst>
      <p:ext uri="{BB962C8B-B14F-4D97-AF65-F5344CB8AC3E}">
        <p14:creationId xmlns:p14="http://schemas.microsoft.com/office/powerpoint/2010/main" val="287866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50825" y="260350"/>
            <a:ext cx="8569325" cy="5329238"/>
          </a:xfrm>
        </p:spPr>
        <p:txBody>
          <a:bodyPr/>
          <a:lstStyle/>
          <a:p>
            <a:pPr eaLnBrk="1" hangingPunct="1">
              <a:buFontTx/>
              <a:buNone/>
            </a:pPr>
            <a:r>
              <a:rPr lang="id-ID" sz="2400" b="1" i="1" u="sng" smtClean="0"/>
              <a:t>PERSUASIF</a:t>
            </a:r>
            <a:endParaRPr lang="id-ID" sz="2400" smtClean="0"/>
          </a:p>
          <a:p>
            <a:pPr eaLnBrk="1" hangingPunct="1"/>
            <a:r>
              <a:rPr lang="id-ID" sz="2400" smtClean="0"/>
              <a:t>Pengendalian Sosial yg bersifat persuasif (tanpa kekerasan) dapat diterapkan dalam masyarakat yg tenteram, karena dlm masyarakat seperti ini kaedah-kaedah &amp; nilai-nilai yg ada telah mendarah daging di dalam diri para warga masyarakatnya.</a:t>
            </a:r>
            <a:endParaRPr lang="en-US" sz="2400" smtClean="0"/>
          </a:p>
          <a:p>
            <a:pPr eaLnBrk="1" hangingPunct="1"/>
            <a:endParaRPr lang="id-ID" sz="2400" smtClean="0"/>
          </a:p>
          <a:p>
            <a:pPr eaLnBrk="1" hangingPunct="1"/>
            <a:r>
              <a:rPr lang="id-ID" sz="2400" smtClean="0"/>
              <a:t>Namun di dalam masyarakat yg tenteram selalu ada penyimpangan. Kita pernah baca di koran di suatu desa terjadi arakan sepasang muda-mudi yg diarak bugil setelah kedapatan melakukan hubungan seks. Thd mereka diperlakukan pengendalian dg paksaan / kekerasan agar tdk merubah ketentraman yg ada.</a:t>
            </a:r>
            <a:endParaRPr lang="en-US" sz="2400" smtClean="0"/>
          </a:p>
        </p:txBody>
      </p:sp>
    </p:spTree>
    <p:extLst>
      <p:ext uri="{BB962C8B-B14F-4D97-AF65-F5344CB8AC3E}">
        <p14:creationId xmlns:p14="http://schemas.microsoft.com/office/powerpoint/2010/main" val="4005916881"/>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50825" y="404813"/>
            <a:ext cx="8229600" cy="4525962"/>
          </a:xfrm>
        </p:spPr>
        <p:txBody>
          <a:bodyPr/>
          <a:lstStyle/>
          <a:p>
            <a:pPr eaLnBrk="1" hangingPunct="1">
              <a:lnSpc>
                <a:spcPct val="90000"/>
              </a:lnSpc>
            </a:pPr>
            <a:r>
              <a:rPr lang="id-ID" sz="2400" b="1" i="1" u="sng" smtClean="0"/>
              <a:t>COERCIVE</a:t>
            </a:r>
            <a:endParaRPr lang="id-ID" sz="2400" smtClean="0"/>
          </a:p>
          <a:p>
            <a:pPr eaLnBrk="1" hangingPunct="1">
              <a:lnSpc>
                <a:spcPct val="90000"/>
              </a:lnSpc>
            </a:pPr>
            <a:r>
              <a:rPr lang="id-ID" sz="2400" smtClean="0"/>
              <a:t>Pengendalian Sosial yg bersifat </a:t>
            </a:r>
            <a:r>
              <a:rPr lang="id-ID" sz="2400" i="1" smtClean="0"/>
              <a:t>Coercive</a:t>
            </a:r>
            <a:r>
              <a:rPr lang="id-ID" sz="2400" smtClean="0"/>
              <a:t> (dengan kekerasan) dapat diterapkan dalam masyarakat yg kondisinya sedang bergejolak atau berubah, dimana kaedah &amp; nilai yg ada tdk diindahkan lagi.</a:t>
            </a:r>
            <a:endParaRPr lang="en-US" sz="2400" smtClean="0"/>
          </a:p>
          <a:p>
            <a:pPr eaLnBrk="1" hangingPunct="1">
              <a:lnSpc>
                <a:spcPct val="90000"/>
              </a:lnSpc>
            </a:pPr>
            <a:endParaRPr lang="id-ID" sz="2400" smtClean="0"/>
          </a:p>
          <a:p>
            <a:pPr eaLnBrk="1" hangingPunct="1">
              <a:lnSpc>
                <a:spcPct val="90000"/>
              </a:lnSpc>
            </a:pPr>
            <a:r>
              <a:rPr lang="id-ID" sz="2400" smtClean="0"/>
              <a:t>Sering kita lihat pelaku kriminal yg berani terhadap penegak hukum. Namun pengendalian sosial yg bersifat </a:t>
            </a:r>
            <a:r>
              <a:rPr lang="id-ID" sz="2400" i="1" smtClean="0"/>
              <a:t>coercive</a:t>
            </a:r>
            <a:r>
              <a:rPr lang="id-ID" sz="2400" smtClean="0"/>
              <a:t> ada batasnya karena biasanya kekerasan atau paksaan akan menyebabkan reaksi negatif.</a:t>
            </a:r>
            <a:endParaRPr lang="en-US" sz="2400" smtClean="0"/>
          </a:p>
        </p:txBody>
      </p:sp>
    </p:spTree>
    <p:extLst>
      <p:ext uri="{BB962C8B-B14F-4D97-AF65-F5344CB8AC3E}">
        <p14:creationId xmlns:p14="http://schemas.microsoft.com/office/powerpoint/2010/main" val="13427851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23850" y="333375"/>
            <a:ext cx="8496300" cy="4319588"/>
          </a:xfrm>
        </p:spPr>
        <p:txBody>
          <a:bodyPr/>
          <a:lstStyle/>
          <a:p>
            <a:pPr eaLnBrk="1" hangingPunct="1">
              <a:lnSpc>
                <a:spcPct val="90000"/>
              </a:lnSpc>
            </a:pPr>
            <a:r>
              <a:rPr lang="id-ID" sz="2400" b="1" i="1" u="sng" smtClean="0"/>
              <a:t>COMPULTION</a:t>
            </a:r>
            <a:endParaRPr lang="id-ID" sz="2400" smtClean="0"/>
          </a:p>
          <a:p>
            <a:pPr eaLnBrk="1" hangingPunct="1">
              <a:lnSpc>
                <a:spcPct val="90000"/>
              </a:lnSpc>
            </a:pPr>
            <a:r>
              <a:rPr lang="id-ID" sz="2400" smtClean="0"/>
              <a:t>Adalah pengendalian sosial yang dilakukan dengan cara menciptakan situasi sedemikian rupa sehingga seseorang terpaksa taat atau mengubah sikapnya yg menghasilkan kepatuhan secara tidak langsung.</a:t>
            </a:r>
            <a:endParaRPr lang="en-US" sz="2400" smtClean="0"/>
          </a:p>
          <a:p>
            <a:pPr eaLnBrk="1" hangingPunct="1">
              <a:lnSpc>
                <a:spcPct val="90000"/>
              </a:lnSpc>
            </a:pPr>
            <a:endParaRPr lang="id-ID" sz="2400" b="1" i="1" u="sng" smtClean="0"/>
          </a:p>
          <a:p>
            <a:pPr eaLnBrk="1" hangingPunct="1">
              <a:lnSpc>
                <a:spcPct val="90000"/>
              </a:lnSpc>
            </a:pPr>
            <a:r>
              <a:rPr lang="id-ID" sz="2400" b="1" i="1" u="sng" smtClean="0"/>
              <a:t>PERVATION</a:t>
            </a:r>
            <a:endParaRPr lang="id-ID" sz="2400" smtClean="0"/>
          </a:p>
          <a:p>
            <a:pPr eaLnBrk="1" hangingPunct="1">
              <a:lnSpc>
                <a:spcPct val="90000"/>
              </a:lnSpc>
            </a:pPr>
            <a:r>
              <a:rPr lang="id-ID" sz="2400" smtClean="0"/>
              <a:t>Adalah pengendalian sosial dengan cara Kaedah-kaedah / nilai-nilai yg ada diulang-ulang penyampaiannya sedemikian rupa dengan harapan bahwa hal tersebut masuk dalam bawah sadar seseorang.</a:t>
            </a:r>
            <a:endParaRPr lang="en-US" sz="2400" smtClean="0"/>
          </a:p>
        </p:txBody>
      </p:sp>
    </p:spTree>
    <p:extLst>
      <p:ext uri="{BB962C8B-B14F-4D97-AF65-F5344CB8AC3E}">
        <p14:creationId xmlns:p14="http://schemas.microsoft.com/office/powerpoint/2010/main" val="2327410417"/>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 calcmode="lin" valueType="num">
                                      <p:cBhvr additive="base">
                                        <p:cTn id="19"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250825" y="260350"/>
            <a:ext cx="8642350" cy="6408738"/>
          </a:xfrm>
        </p:spPr>
        <p:txBody>
          <a:bodyPr>
            <a:normAutofit lnSpcReduction="10000"/>
          </a:bodyPr>
          <a:lstStyle/>
          <a:p>
            <a:pPr eaLnBrk="1" hangingPunct="1">
              <a:lnSpc>
                <a:spcPct val="80000"/>
              </a:lnSpc>
              <a:buFontTx/>
              <a:buNone/>
            </a:pPr>
            <a:r>
              <a:rPr lang="id-ID" sz="2400" b="1" smtClean="0"/>
              <a:t>Jenis Pengendalian Sosial</a:t>
            </a:r>
          </a:p>
          <a:p>
            <a:pPr eaLnBrk="1" hangingPunct="1">
              <a:lnSpc>
                <a:spcPct val="80000"/>
              </a:lnSpc>
              <a:buFontTx/>
              <a:buNone/>
            </a:pPr>
            <a:r>
              <a:rPr lang="en-US" sz="2400" b="1" smtClean="0"/>
              <a:t>1.	</a:t>
            </a:r>
            <a:r>
              <a:rPr lang="id-ID" sz="2400" b="1" smtClean="0"/>
              <a:t>Desas-desus.</a:t>
            </a:r>
            <a:endParaRPr lang="id-ID" sz="2400" smtClean="0"/>
          </a:p>
          <a:p>
            <a:pPr eaLnBrk="1" hangingPunct="1">
              <a:lnSpc>
                <a:spcPct val="80000"/>
              </a:lnSpc>
              <a:buFontTx/>
              <a:buNone/>
            </a:pPr>
            <a:r>
              <a:rPr lang="en-US" sz="2400" smtClean="0"/>
              <a:t>	</a:t>
            </a:r>
            <a:r>
              <a:rPr lang="id-ID" sz="2400" smtClean="0"/>
              <a:t>Kabar yang merupakan kabar angin karena terkadang tidak berdasarkan fakta atau kenyataan terkadang dapat mengendalikan perilaku masyarakat. Biasanya mitos tentang suatu keadaan / peristiwa membuat masyarakat tidak berani berbuat macam-macam.</a:t>
            </a:r>
            <a:endParaRPr lang="en-US" sz="2400" smtClean="0"/>
          </a:p>
          <a:p>
            <a:pPr eaLnBrk="1" hangingPunct="1">
              <a:lnSpc>
                <a:spcPct val="80000"/>
              </a:lnSpc>
              <a:buFontTx/>
              <a:buNone/>
            </a:pPr>
            <a:endParaRPr lang="id-ID" sz="2400" b="1" smtClean="0"/>
          </a:p>
          <a:p>
            <a:pPr eaLnBrk="1" hangingPunct="1">
              <a:lnSpc>
                <a:spcPct val="80000"/>
              </a:lnSpc>
              <a:buFontTx/>
              <a:buNone/>
            </a:pPr>
            <a:r>
              <a:rPr lang="en-US" sz="2400" b="1" smtClean="0"/>
              <a:t>2.	</a:t>
            </a:r>
            <a:r>
              <a:rPr lang="id-ID" sz="2400" b="1" smtClean="0"/>
              <a:t>Teguran.</a:t>
            </a:r>
            <a:endParaRPr lang="id-ID" sz="2400" smtClean="0"/>
          </a:p>
          <a:p>
            <a:pPr eaLnBrk="1" hangingPunct="1">
              <a:lnSpc>
                <a:spcPct val="80000"/>
              </a:lnSpc>
              <a:buFontTx/>
              <a:buNone/>
            </a:pPr>
            <a:r>
              <a:rPr lang="en-US" sz="2400" smtClean="0"/>
              <a:t>	</a:t>
            </a:r>
            <a:r>
              <a:rPr lang="id-ID" sz="2400" smtClean="0"/>
              <a:t>Peringatan yang ditujukan kepada seseorang yang melakukan penyimpangan. Biasanya teguran dilakukan tiga kali secara tertulis. Jika teguran tidak diindahkan maka pelanggaran akan dikenakan sanksi disiplin.</a:t>
            </a:r>
            <a:endParaRPr lang="en-US" sz="2400" smtClean="0"/>
          </a:p>
          <a:p>
            <a:pPr eaLnBrk="1" hangingPunct="1">
              <a:lnSpc>
                <a:spcPct val="80000"/>
              </a:lnSpc>
              <a:buFontTx/>
              <a:buNone/>
            </a:pPr>
            <a:endParaRPr lang="id-ID" sz="2400" b="1" smtClean="0"/>
          </a:p>
          <a:p>
            <a:pPr eaLnBrk="1" hangingPunct="1">
              <a:lnSpc>
                <a:spcPct val="80000"/>
              </a:lnSpc>
              <a:buFontTx/>
              <a:buNone/>
            </a:pPr>
            <a:r>
              <a:rPr lang="en-US" sz="2400" b="1" smtClean="0"/>
              <a:t>3.	</a:t>
            </a:r>
            <a:r>
              <a:rPr lang="id-ID" sz="2400" b="1" smtClean="0"/>
              <a:t>Hukuman.</a:t>
            </a:r>
            <a:endParaRPr lang="id-ID" sz="2400" smtClean="0"/>
          </a:p>
          <a:p>
            <a:pPr eaLnBrk="1" hangingPunct="1">
              <a:lnSpc>
                <a:spcPct val="80000"/>
              </a:lnSpc>
              <a:buFontTx/>
              <a:buNone/>
            </a:pPr>
            <a:r>
              <a:rPr lang="en-US" sz="2400" smtClean="0"/>
              <a:t>	</a:t>
            </a:r>
            <a:r>
              <a:rPr lang="id-ID" sz="2400" smtClean="0"/>
              <a:t>Sanksi yang negatif yang diberikan kepada seorang yang melanggar peraturan tertulis atau tidak tertulis. Selain pengadilan terdapat juga lembaga adat yang mempunyai wewenang memberikan hukuman. Tetapi wewenangnya hanya kepada masyarakat adat saja.</a:t>
            </a:r>
            <a:endParaRPr lang="en-US" sz="2400" smtClean="0"/>
          </a:p>
        </p:txBody>
      </p:sp>
    </p:spTree>
    <p:extLst>
      <p:ext uri="{BB962C8B-B14F-4D97-AF65-F5344CB8AC3E}">
        <p14:creationId xmlns:p14="http://schemas.microsoft.com/office/powerpoint/2010/main" val="42412845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 calcmode="lin" valueType="num">
                                      <p:cBhvr additive="base">
                                        <p:cTn id="37" dur="500" fill="hold"/>
                                        <p:tgtEl>
                                          <p:spTgt spid="1126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7">
                                            <p:txEl>
                                              <p:pRg st="8" end="8"/>
                                            </p:txEl>
                                          </p:spTgt>
                                        </p:tgtEl>
                                        <p:attrNameLst>
                                          <p:attrName>style.visibility</p:attrName>
                                        </p:attrNameLst>
                                      </p:cBhvr>
                                      <p:to>
                                        <p:strVal val="visible"/>
                                      </p:to>
                                    </p:set>
                                    <p:anim calcmode="lin" valueType="num">
                                      <p:cBhvr additive="base">
                                        <p:cTn id="43" dur="500" fill="hold"/>
                                        <p:tgtEl>
                                          <p:spTgt spid="1126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79388" y="260350"/>
            <a:ext cx="8785225" cy="6408738"/>
          </a:xfrm>
        </p:spPr>
        <p:txBody>
          <a:bodyPr/>
          <a:lstStyle/>
          <a:p>
            <a:pPr marL="609600" indent="-609600" eaLnBrk="1" hangingPunct="1">
              <a:lnSpc>
                <a:spcPct val="80000"/>
              </a:lnSpc>
              <a:buFontTx/>
              <a:buNone/>
            </a:pPr>
            <a:r>
              <a:rPr lang="en-US" sz="2400" b="1" smtClean="0"/>
              <a:t>4.	</a:t>
            </a:r>
            <a:r>
              <a:rPr lang="id-ID" sz="2400" b="1" smtClean="0"/>
              <a:t>Pendidikan.</a:t>
            </a:r>
            <a:endParaRPr lang="id-ID" sz="2400" smtClean="0"/>
          </a:p>
          <a:p>
            <a:pPr marL="609600" indent="-609600" eaLnBrk="1" hangingPunct="1">
              <a:lnSpc>
                <a:spcPct val="80000"/>
              </a:lnSpc>
              <a:buFontTx/>
              <a:buNone/>
            </a:pPr>
            <a:r>
              <a:rPr lang="en-US" sz="2400" smtClean="0"/>
              <a:t>	</a:t>
            </a:r>
            <a:r>
              <a:rPr lang="id-ID" sz="2400" smtClean="0"/>
              <a:t>Pendidikan membimbing seseorang dan mengendalikan seseorang agar menjadi manusia yang bertanggungjawab dan berguna bagi agama, nusa, bangsa dan keluarga.</a:t>
            </a:r>
            <a:endParaRPr lang="en-US" sz="2400" smtClean="0"/>
          </a:p>
          <a:p>
            <a:pPr marL="609600" indent="-609600" eaLnBrk="1" hangingPunct="1">
              <a:lnSpc>
                <a:spcPct val="80000"/>
              </a:lnSpc>
            </a:pPr>
            <a:endParaRPr lang="id-ID" sz="2400" b="1" smtClean="0"/>
          </a:p>
          <a:p>
            <a:pPr marL="609600" indent="-609600" eaLnBrk="1" hangingPunct="1">
              <a:lnSpc>
                <a:spcPct val="80000"/>
              </a:lnSpc>
              <a:buFontTx/>
              <a:buNone/>
            </a:pPr>
            <a:r>
              <a:rPr lang="en-US" sz="2400" b="1" smtClean="0"/>
              <a:t>5.	</a:t>
            </a:r>
            <a:r>
              <a:rPr lang="id-ID" sz="2400" b="1" smtClean="0"/>
              <a:t>Agama.</a:t>
            </a:r>
            <a:endParaRPr lang="id-ID" sz="2400" smtClean="0"/>
          </a:p>
          <a:p>
            <a:pPr marL="609600" indent="-609600" eaLnBrk="1" hangingPunct="1">
              <a:lnSpc>
                <a:spcPct val="80000"/>
              </a:lnSpc>
              <a:buFontTx/>
              <a:buNone/>
            </a:pPr>
            <a:r>
              <a:rPr lang="en-US" sz="2400" smtClean="0"/>
              <a:t>	</a:t>
            </a:r>
            <a:r>
              <a:rPr lang="id-ID" sz="2400" smtClean="0"/>
              <a:t>Agama merupakan pedoman hidup untuk meraih kebahagiaan di dunia dan akhirat bagi penganutnya, dengan demikian maka perilaku orang tersebut tidak boleh menyimpang dari ajaran agamanya yang merupakan pedoman hidupnya itu.</a:t>
            </a:r>
            <a:endParaRPr lang="en-US" sz="2400" smtClean="0"/>
          </a:p>
          <a:p>
            <a:pPr marL="609600" indent="-609600" eaLnBrk="1" hangingPunct="1">
              <a:lnSpc>
                <a:spcPct val="80000"/>
              </a:lnSpc>
            </a:pPr>
            <a:endParaRPr lang="id-ID" sz="2400" b="1" smtClean="0"/>
          </a:p>
          <a:p>
            <a:pPr marL="609600" indent="-609600" eaLnBrk="1" hangingPunct="1">
              <a:lnSpc>
                <a:spcPct val="80000"/>
              </a:lnSpc>
              <a:buFontTx/>
              <a:buNone/>
            </a:pPr>
            <a:r>
              <a:rPr lang="en-US" sz="2400" b="1" smtClean="0"/>
              <a:t>6.	</a:t>
            </a:r>
            <a:r>
              <a:rPr lang="id-ID" sz="2400" b="1" smtClean="0"/>
              <a:t>Kekerasan fisik.</a:t>
            </a:r>
            <a:endParaRPr lang="id-ID" sz="2400" smtClean="0"/>
          </a:p>
          <a:p>
            <a:pPr marL="609600" indent="-609600" eaLnBrk="1" hangingPunct="1">
              <a:lnSpc>
                <a:spcPct val="80000"/>
              </a:lnSpc>
              <a:buFontTx/>
              <a:buNone/>
            </a:pPr>
            <a:r>
              <a:rPr lang="en-US" sz="2400" smtClean="0"/>
              <a:t>	</a:t>
            </a:r>
            <a:r>
              <a:rPr lang="id-ID" sz="2400" smtClean="0"/>
              <a:t>Ini merupakan alternatif terakhir dalam pengendalian sosial. Namun kenyataannya banyak anggota masyarakat yang melakukan kekerasan fisik tanpa didahului jenis pengendalian yang lainnya. Misalnya teguran. Sehingga yang terlihat adalah main hakim sendiri.</a:t>
            </a:r>
            <a:endParaRPr lang="en-US" sz="2400" smtClean="0"/>
          </a:p>
        </p:txBody>
      </p:sp>
    </p:spTree>
    <p:extLst>
      <p:ext uri="{BB962C8B-B14F-4D97-AF65-F5344CB8AC3E}">
        <p14:creationId xmlns:p14="http://schemas.microsoft.com/office/powerpoint/2010/main" val="36972664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4" end="4"/>
                                            </p:txEl>
                                          </p:spTgt>
                                        </p:tgtEl>
                                        <p:attrNameLst>
                                          <p:attrName>style.visibility</p:attrName>
                                        </p:attrNameLst>
                                      </p:cBhvr>
                                      <p:to>
                                        <p:strVal val="visible"/>
                                      </p:to>
                                    </p:set>
                                    <p:anim calcmode="lin" valueType="num">
                                      <p:cBhvr additive="base">
                                        <p:cTn id="25"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 calcmode="lin" valueType="num">
                                      <p:cBhvr additive="base">
                                        <p:cTn id="31" dur="500" fill="hold"/>
                                        <p:tgtEl>
                                          <p:spTgt spid="1229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7" end="7"/>
                                            </p:txEl>
                                          </p:spTgt>
                                        </p:tgtEl>
                                        <p:attrNameLst>
                                          <p:attrName>style.visibility</p:attrName>
                                        </p:attrNameLst>
                                      </p:cBhvr>
                                      <p:to>
                                        <p:strVal val="visible"/>
                                      </p:to>
                                    </p:set>
                                    <p:anim calcmode="lin" valueType="num">
                                      <p:cBhvr additive="base">
                                        <p:cTn id="37" dur="500" fill="hold"/>
                                        <p:tgtEl>
                                          <p:spTgt spid="1229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23850" y="762000"/>
            <a:ext cx="8229600" cy="5810250"/>
          </a:xfrm>
        </p:spPr>
        <p:txBody>
          <a:bodyPr>
            <a:normAutofit/>
          </a:bodyPr>
          <a:lstStyle/>
          <a:p>
            <a:pPr marL="609600" indent="-609600" algn="ctr" eaLnBrk="1" hangingPunct="1">
              <a:lnSpc>
                <a:spcPct val="90000"/>
              </a:lnSpc>
              <a:buFontTx/>
              <a:buNone/>
            </a:pPr>
            <a:r>
              <a:rPr lang="id-ID" sz="2800" b="1" dirty="0" smtClean="0"/>
              <a:t>Pengendalian Sosial dapat juga dilakukan dengan cara</a:t>
            </a:r>
            <a:r>
              <a:rPr lang="id-ID" sz="2800" b="1" dirty="0" smtClean="0"/>
              <a:t>:</a:t>
            </a:r>
            <a:endParaRPr lang="en-US" sz="2800" b="1" dirty="0" smtClean="0"/>
          </a:p>
          <a:p>
            <a:pPr marL="609600" indent="-609600" algn="ctr" eaLnBrk="1" hangingPunct="1">
              <a:lnSpc>
                <a:spcPct val="90000"/>
              </a:lnSpc>
              <a:buFontTx/>
              <a:buNone/>
            </a:pPr>
            <a:endParaRPr lang="id-ID" sz="2800" dirty="0" smtClean="0"/>
          </a:p>
          <a:p>
            <a:pPr marL="609600" indent="-609600" algn="ctr" eaLnBrk="1" hangingPunct="1">
              <a:lnSpc>
                <a:spcPct val="90000"/>
              </a:lnSpc>
              <a:buFontTx/>
              <a:buAutoNum type="arabicPeriod"/>
            </a:pPr>
            <a:r>
              <a:rPr lang="id-ID" sz="2800" dirty="0" smtClean="0"/>
              <a:t>Mempertebal keyakinan para warga masyarakat akan kebaikan adat-istiadat</a:t>
            </a:r>
            <a:endParaRPr lang="en-US" sz="2800" dirty="0" smtClean="0"/>
          </a:p>
          <a:p>
            <a:pPr marL="609600" indent="-609600" algn="ctr" eaLnBrk="1" hangingPunct="1">
              <a:lnSpc>
                <a:spcPct val="90000"/>
              </a:lnSpc>
              <a:buFontTx/>
              <a:buAutoNum type="arabicPeriod" startAt="2"/>
            </a:pPr>
            <a:r>
              <a:rPr lang="id-ID" sz="2800" dirty="0" smtClean="0"/>
              <a:t>Memberi ganjaran kepada warga masyarakat yang biasanya taat kepada adat-istiadat.</a:t>
            </a:r>
            <a:endParaRPr lang="en-US" sz="2800" dirty="0" smtClean="0"/>
          </a:p>
          <a:p>
            <a:pPr marL="609600" indent="-609600" algn="ctr" eaLnBrk="1" hangingPunct="1">
              <a:lnSpc>
                <a:spcPct val="90000"/>
              </a:lnSpc>
              <a:buFontTx/>
              <a:buAutoNum type="arabicPeriod" startAt="3"/>
            </a:pPr>
            <a:r>
              <a:rPr lang="id-ID" sz="2800" dirty="0" smtClean="0"/>
              <a:t>Mengembangkan rasa malu</a:t>
            </a:r>
            <a:endParaRPr lang="en-US" sz="2800" dirty="0" smtClean="0"/>
          </a:p>
          <a:p>
            <a:pPr marL="609600" indent="-609600" algn="ctr" eaLnBrk="1" hangingPunct="1">
              <a:lnSpc>
                <a:spcPct val="90000"/>
              </a:lnSpc>
              <a:buFontTx/>
              <a:buAutoNum type="arabicPeriod" startAt="4"/>
            </a:pPr>
            <a:r>
              <a:rPr lang="id-ID" sz="2800" dirty="0" smtClean="0"/>
              <a:t>Mengembangkan rasa takut. (menjatuhkan sanksi)</a:t>
            </a:r>
            <a:endParaRPr lang="en-US" sz="2800" dirty="0" smtClean="0"/>
          </a:p>
          <a:p>
            <a:pPr marL="609600" indent="-609600" algn="ctr" eaLnBrk="1" hangingPunct="1">
              <a:lnSpc>
                <a:spcPct val="90000"/>
              </a:lnSpc>
              <a:buFontTx/>
              <a:buAutoNum type="arabicPeriod" startAt="5"/>
            </a:pPr>
            <a:r>
              <a:rPr lang="id-ID" sz="2800" dirty="0" smtClean="0"/>
              <a:t>Memberikan pendidikan.</a:t>
            </a:r>
            <a:endParaRPr lang="en-US" sz="2800" dirty="0" smtClean="0"/>
          </a:p>
          <a:p>
            <a:pPr marL="609600" indent="-609600" algn="ctr" eaLnBrk="1" hangingPunct="1">
              <a:lnSpc>
                <a:spcPct val="90000"/>
              </a:lnSpc>
              <a:buFontTx/>
              <a:buNone/>
            </a:pPr>
            <a:endParaRPr lang="en-US" sz="2800" dirty="0" smtClean="0"/>
          </a:p>
        </p:txBody>
      </p:sp>
    </p:spTree>
    <p:extLst>
      <p:ext uri="{BB962C8B-B14F-4D97-AF65-F5344CB8AC3E}">
        <p14:creationId xmlns:p14="http://schemas.microsoft.com/office/powerpoint/2010/main" val="1599960359"/>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5" end="5"/>
                                            </p:txEl>
                                          </p:spTgt>
                                        </p:tgtEl>
                                        <p:attrNameLst>
                                          <p:attrName>style.visibility</p:attrName>
                                        </p:attrNameLst>
                                      </p:cBhvr>
                                      <p:to>
                                        <p:strVal val="visible"/>
                                      </p:to>
                                    </p:set>
                                    <p:anim calcmode="lin" valueType="num">
                                      <p:cBhvr additive="base">
                                        <p:cTn id="31"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 calcmode="lin" valueType="num">
                                      <p:cBhvr additive="base">
                                        <p:cTn id="37"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50825" y="333375"/>
            <a:ext cx="8642350" cy="6167438"/>
          </a:xfrm>
        </p:spPr>
        <p:txBody>
          <a:bodyPr/>
          <a:lstStyle/>
          <a:p>
            <a:pPr marL="609600" indent="-609600" algn="ctr" eaLnBrk="1" hangingPunct="1">
              <a:lnSpc>
                <a:spcPct val="90000"/>
              </a:lnSpc>
              <a:buFontTx/>
              <a:buNone/>
              <a:defRPr/>
            </a:pPr>
            <a:r>
              <a:rPr lang="en-US" sz="2400" dirty="0" smtClean="0"/>
              <a:t>	</a:t>
            </a:r>
            <a:r>
              <a:rPr lang="id-ID" dirty="0" smtClean="0"/>
              <a:t>Ada beberapa lembaga atau pranata sosial yang diperlukan dalam upaya mengendalikan perilaku menyimpang ini, yaitu:</a:t>
            </a:r>
            <a:endParaRPr lang="en-US" dirty="0" smtClean="0"/>
          </a:p>
          <a:p>
            <a:pPr marL="609600" indent="-609600" algn="ctr" eaLnBrk="1" hangingPunct="1">
              <a:lnSpc>
                <a:spcPct val="90000"/>
              </a:lnSpc>
              <a:buFontTx/>
              <a:buAutoNum type="arabicPeriod"/>
              <a:defRPr/>
            </a:pPr>
            <a:r>
              <a:rPr lang="id-ID" dirty="0" smtClean="0">
                <a:solidFill>
                  <a:srgbClr val="0070C0"/>
                </a:solidFill>
              </a:rPr>
              <a:t>Polisi</a:t>
            </a:r>
            <a:endParaRPr lang="en-US" dirty="0" smtClean="0">
              <a:solidFill>
                <a:srgbClr val="0070C0"/>
              </a:solidFill>
            </a:endParaRPr>
          </a:p>
          <a:p>
            <a:pPr marL="609600" indent="-609600" algn="ctr" eaLnBrk="1" hangingPunct="1">
              <a:lnSpc>
                <a:spcPct val="90000"/>
              </a:lnSpc>
              <a:buFontTx/>
              <a:buAutoNum type="arabicPeriod" startAt="2"/>
              <a:defRPr/>
            </a:pPr>
            <a:r>
              <a:rPr lang="id-ID" dirty="0" smtClean="0">
                <a:solidFill>
                  <a:srgbClr val="0070C0"/>
                </a:solidFill>
              </a:rPr>
              <a:t>Pengadilan</a:t>
            </a:r>
            <a:endParaRPr lang="en-US" dirty="0" smtClean="0">
              <a:solidFill>
                <a:srgbClr val="0070C0"/>
              </a:solidFill>
            </a:endParaRPr>
          </a:p>
          <a:p>
            <a:pPr marL="609600" indent="-609600" algn="ctr" eaLnBrk="1" hangingPunct="1">
              <a:lnSpc>
                <a:spcPct val="90000"/>
              </a:lnSpc>
              <a:buFontTx/>
              <a:buAutoNum type="arabicPeriod" startAt="3"/>
              <a:defRPr/>
            </a:pPr>
            <a:r>
              <a:rPr lang="id-ID" dirty="0" smtClean="0">
                <a:solidFill>
                  <a:srgbClr val="0070C0"/>
                </a:solidFill>
              </a:rPr>
              <a:t>Adat</a:t>
            </a:r>
            <a:endParaRPr lang="en-US" dirty="0" smtClean="0">
              <a:solidFill>
                <a:srgbClr val="0070C0"/>
              </a:solidFill>
            </a:endParaRPr>
          </a:p>
          <a:p>
            <a:pPr marL="609600" indent="-609600" algn="ctr" eaLnBrk="1" hangingPunct="1">
              <a:lnSpc>
                <a:spcPct val="90000"/>
              </a:lnSpc>
              <a:buFontTx/>
              <a:buAutoNum type="arabicPeriod" startAt="3"/>
              <a:defRPr/>
            </a:pPr>
            <a:r>
              <a:rPr lang="id-ID" dirty="0" smtClean="0">
                <a:solidFill>
                  <a:srgbClr val="0070C0"/>
                </a:solidFill>
              </a:rPr>
              <a:t>Tokoh masyarakat</a:t>
            </a:r>
            <a:endParaRPr lang="en-US" dirty="0" smtClean="0">
              <a:solidFill>
                <a:srgbClr val="0070C0"/>
              </a:solidFill>
            </a:endParaRPr>
          </a:p>
          <a:p>
            <a:pPr marL="609600" indent="-609600" algn="ctr" eaLnBrk="1" hangingPunct="1">
              <a:lnSpc>
                <a:spcPct val="90000"/>
              </a:lnSpc>
              <a:buFontTx/>
              <a:buNone/>
              <a:defRPr/>
            </a:pPr>
            <a:endParaRPr lang="en-US" dirty="0" smtClean="0">
              <a:solidFill>
                <a:srgbClr val="0070C0"/>
              </a:solidFill>
            </a:endParaRPr>
          </a:p>
          <a:p>
            <a:pPr marL="457200" lvl="1" indent="0" algn="ctr" eaLnBrk="1" hangingPunct="1">
              <a:buNone/>
              <a:defRPr/>
            </a:pPr>
            <a:endParaRPr lang="en-US" sz="2400" dirty="0" smtClean="0"/>
          </a:p>
          <a:p>
            <a:pPr marL="609600" indent="-609600" eaLnBrk="1" hangingPunct="1">
              <a:lnSpc>
                <a:spcPct val="90000"/>
              </a:lnSpc>
              <a:buFontTx/>
              <a:buNone/>
              <a:defRPr/>
            </a:pPr>
            <a:endParaRPr lang="en-US" sz="2400" dirty="0" smtClean="0"/>
          </a:p>
        </p:txBody>
      </p:sp>
    </p:spTree>
    <p:extLst>
      <p:ext uri="{BB962C8B-B14F-4D97-AF65-F5344CB8AC3E}">
        <p14:creationId xmlns:p14="http://schemas.microsoft.com/office/powerpoint/2010/main" val="237311798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idx="1"/>
          </p:nvPr>
        </p:nvSpPr>
        <p:spPr>
          <a:xfrm>
            <a:off x="457200" y="692150"/>
            <a:ext cx="8229600" cy="5761038"/>
          </a:xfrm>
        </p:spPr>
        <p:txBody>
          <a:bodyPr/>
          <a:lstStyle/>
          <a:p>
            <a:pPr eaLnBrk="1" hangingPunct="1">
              <a:buFontTx/>
              <a:buNone/>
            </a:pPr>
            <a:r>
              <a:rPr lang="en-US" b="1" dirty="0" err="1" smtClean="0">
                <a:solidFill>
                  <a:srgbClr val="CC0000"/>
                </a:solidFill>
              </a:rPr>
              <a:t>Bagaimana</a:t>
            </a:r>
            <a:r>
              <a:rPr lang="en-US" b="1" dirty="0" smtClean="0">
                <a:solidFill>
                  <a:srgbClr val="CC0000"/>
                </a:solidFill>
              </a:rPr>
              <a:t> Norma </a:t>
            </a:r>
            <a:r>
              <a:rPr lang="en-US" b="1" dirty="0" err="1" smtClean="0">
                <a:solidFill>
                  <a:srgbClr val="CC0000"/>
                </a:solidFill>
              </a:rPr>
              <a:t>Memungkinkan</a:t>
            </a:r>
            <a:r>
              <a:rPr lang="en-US" b="1" dirty="0" smtClean="0">
                <a:solidFill>
                  <a:srgbClr val="CC0000"/>
                </a:solidFill>
              </a:rPr>
              <a:t> </a:t>
            </a:r>
            <a:r>
              <a:rPr lang="en-US" b="1" dirty="0" err="1" smtClean="0">
                <a:solidFill>
                  <a:srgbClr val="CC0000"/>
                </a:solidFill>
              </a:rPr>
              <a:t>Kehidupan</a:t>
            </a:r>
            <a:r>
              <a:rPr lang="en-US" b="1" dirty="0" smtClean="0">
                <a:solidFill>
                  <a:srgbClr val="CC0000"/>
                </a:solidFill>
              </a:rPr>
              <a:t> </a:t>
            </a:r>
            <a:r>
              <a:rPr lang="en-US" b="1" dirty="0" err="1" smtClean="0">
                <a:solidFill>
                  <a:srgbClr val="CC0000"/>
                </a:solidFill>
              </a:rPr>
              <a:t>Sosial</a:t>
            </a:r>
            <a:endParaRPr lang="en-US" b="1" dirty="0" smtClean="0">
              <a:solidFill>
                <a:srgbClr val="CC0000"/>
              </a:solidFill>
            </a:endParaRPr>
          </a:p>
          <a:p>
            <a:pPr eaLnBrk="1" hangingPunct="1">
              <a:buFontTx/>
              <a:buNone/>
            </a:pPr>
            <a:r>
              <a:rPr lang="en-US" sz="2400" dirty="0" err="1" smtClean="0"/>
              <a:t>Guna</a:t>
            </a:r>
            <a:r>
              <a:rPr lang="en-US" sz="2400" dirty="0" smtClean="0"/>
              <a:t> </a:t>
            </a:r>
            <a:r>
              <a:rPr lang="en-US" sz="2400" dirty="0" err="1" smtClean="0"/>
              <a:t>mencegah</a:t>
            </a:r>
            <a:r>
              <a:rPr lang="en-US" sz="2400" dirty="0" smtClean="0"/>
              <a:t> </a:t>
            </a:r>
            <a:r>
              <a:rPr lang="en-US" sz="2400" dirty="0" err="1" smtClean="0"/>
              <a:t>munculnya</a:t>
            </a:r>
            <a:r>
              <a:rPr lang="en-US" sz="2400" dirty="0" smtClean="0"/>
              <a:t> </a:t>
            </a:r>
            <a:r>
              <a:rPr lang="en-US" sz="2400" dirty="0" err="1" smtClean="0"/>
              <a:t>penyimpangan</a:t>
            </a:r>
            <a:r>
              <a:rPr lang="en-US" sz="2400" dirty="0" smtClean="0"/>
              <a:t> yang </a:t>
            </a:r>
            <a:r>
              <a:rPr lang="en-US" sz="2400" dirty="0" err="1" smtClean="0"/>
              <a:t>akan</a:t>
            </a:r>
            <a:r>
              <a:rPr lang="en-US" sz="2400" dirty="0" smtClean="0"/>
              <a:t> </a:t>
            </a:r>
            <a:r>
              <a:rPr lang="en-US" sz="2400" dirty="0" err="1" smtClean="0"/>
              <a:t>mengganggu</a:t>
            </a:r>
            <a:r>
              <a:rPr lang="en-US" sz="2400" dirty="0" smtClean="0"/>
              <a:t> </a:t>
            </a:r>
            <a:r>
              <a:rPr lang="en-US" sz="2400" dirty="0" err="1" smtClean="0"/>
              <a:t>tataran</a:t>
            </a:r>
            <a:r>
              <a:rPr lang="en-US" sz="2400" dirty="0" smtClean="0"/>
              <a:t> </a:t>
            </a:r>
            <a:r>
              <a:rPr lang="en-US" sz="2400" dirty="0" err="1" smtClean="0"/>
              <a:t>sosial</a:t>
            </a:r>
            <a:r>
              <a:rPr lang="en-US" sz="2400" dirty="0" smtClean="0"/>
              <a:t>, </a:t>
            </a:r>
            <a:r>
              <a:rPr lang="en-US" sz="2400" dirty="0" err="1" smtClean="0"/>
              <a:t>kelompok</a:t>
            </a:r>
            <a:r>
              <a:rPr lang="en-US" sz="2400" dirty="0" smtClean="0"/>
              <a:t> </a:t>
            </a:r>
            <a:r>
              <a:rPr lang="en-US" sz="2400" dirty="0" err="1" smtClean="0"/>
              <a:t>mengembangkan</a:t>
            </a:r>
            <a:r>
              <a:rPr lang="en-US" sz="2400" dirty="0" smtClean="0"/>
              <a:t> </a:t>
            </a:r>
            <a:r>
              <a:rPr lang="en-US" sz="2400" b="1" dirty="0" err="1" smtClean="0"/>
              <a:t>pengendalian</a:t>
            </a:r>
            <a:r>
              <a:rPr lang="en-US" sz="2400" b="1" dirty="0" smtClean="0"/>
              <a:t> </a:t>
            </a:r>
            <a:r>
              <a:rPr lang="en-US" sz="2400" b="1" dirty="0" err="1" smtClean="0"/>
              <a:t>sosial</a:t>
            </a:r>
            <a:r>
              <a:rPr lang="en-US" sz="2400" dirty="0" smtClean="0"/>
              <a:t> </a:t>
            </a:r>
            <a:r>
              <a:rPr lang="en-US" sz="2400" dirty="0" err="1" smtClean="0"/>
              <a:t>atau</a:t>
            </a:r>
            <a:r>
              <a:rPr lang="en-US" sz="2400" dirty="0" smtClean="0"/>
              <a:t> </a:t>
            </a:r>
            <a:r>
              <a:rPr lang="en-US" sz="2400" dirty="0" err="1" smtClean="0"/>
              <a:t>cara-cara</a:t>
            </a:r>
            <a:r>
              <a:rPr lang="en-US" sz="2400" dirty="0" smtClean="0"/>
              <a:t> formal </a:t>
            </a:r>
            <a:r>
              <a:rPr lang="en-US" sz="2400" dirty="0" err="1" smtClean="0"/>
              <a:t>ataupun</a:t>
            </a:r>
            <a:r>
              <a:rPr lang="en-US" sz="2400" dirty="0" smtClean="0"/>
              <a:t> informal </a:t>
            </a:r>
            <a:r>
              <a:rPr lang="en-US" sz="2400" dirty="0" err="1" smtClean="0"/>
              <a:t>untuk</a:t>
            </a:r>
            <a:r>
              <a:rPr lang="en-US" sz="2400" dirty="0" smtClean="0"/>
              <a:t> </a:t>
            </a:r>
            <a:r>
              <a:rPr lang="en-US" sz="2400" dirty="0" err="1" smtClean="0"/>
              <a:t>menegakkan</a:t>
            </a:r>
            <a:r>
              <a:rPr lang="en-US" sz="2400" dirty="0" smtClean="0"/>
              <a:t> </a:t>
            </a:r>
            <a:r>
              <a:rPr lang="en-US" sz="2400" dirty="0" err="1" smtClean="0"/>
              <a:t>norma</a:t>
            </a:r>
            <a:r>
              <a:rPr lang="en-US" sz="2400" dirty="0" smtClean="0"/>
              <a:t>.</a:t>
            </a:r>
            <a:endParaRPr lang="en-US" b="1" dirty="0" smtClean="0"/>
          </a:p>
          <a:p>
            <a:pPr eaLnBrk="1" hangingPunct="1">
              <a:buFontTx/>
              <a:buNone/>
            </a:pPr>
            <a:r>
              <a:rPr lang="en-US" b="1" dirty="0" err="1" smtClean="0">
                <a:solidFill>
                  <a:srgbClr val="CC0000"/>
                </a:solidFill>
              </a:rPr>
              <a:t>Sanksi</a:t>
            </a:r>
            <a:endParaRPr lang="en-US" b="1" dirty="0" smtClean="0">
              <a:solidFill>
                <a:srgbClr val="CC0000"/>
              </a:solidFill>
            </a:endParaRPr>
          </a:p>
          <a:p>
            <a:pPr eaLnBrk="1" hangingPunct="1">
              <a:buFontTx/>
              <a:buNone/>
            </a:pPr>
            <a:r>
              <a:rPr lang="en-US" sz="2400" dirty="0" err="1" smtClean="0"/>
              <a:t>Ketidaksetujuan</a:t>
            </a:r>
            <a:r>
              <a:rPr lang="en-US" sz="2400" dirty="0" smtClean="0"/>
              <a:t> </a:t>
            </a:r>
            <a:r>
              <a:rPr lang="en-US" sz="2400" dirty="0" err="1" smtClean="0"/>
              <a:t>terhadap</a:t>
            </a:r>
            <a:r>
              <a:rPr lang="en-US" sz="2400" dirty="0" smtClean="0"/>
              <a:t> </a:t>
            </a:r>
            <a:r>
              <a:rPr lang="en-US" sz="2400" dirty="0" err="1" smtClean="0"/>
              <a:t>penyimpangan</a:t>
            </a:r>
            <a:r>
              <a:rPr lang="en-US" sz="2400" dirty="0" smtClean="0"/>
              <a:t>, yang </a:t>
            </a:r>
            <a:r>
              <a:rPr lang="en-US" sz="2400" dirty="0" err="1" smtClean="0"/>
              <a:t>disebut</a:t>
            </a:r>
            <a:r>
              <a:rPr lang="en-US" sz="2400" dirty="0" smtClean="0"/>
              <a:t> </a:t>
            </a:r>
            <a:r>
              <a:rPr lang="en-US" sz="2400" b="1" dirty="0" err="1" smtClean="0"/>
              <a:t>sanksi</a:t>
            </a:r>
            <a:r>
              <a:rPr lang="en-US" sz="2400" b="1" dirty="0" smtClean="0"/>
              <a:t> </a:t>
            </a:r>
            <a:r>
              <a:rPr lang="en-US" sz="2400" b="1" dirty="0" err="1" smtClean="0"/>
              <a:t>negatif</a:t>
            </a:r>
            <a:r>
              <a:rPr lang="en-US" sz="2400" dirty="0" smtClean="0"/>
              <a:t>, </a:t>
            </a:r>
            <a:r>
              <a:rPr lang="en-US" sz="2400" dirty="0" err="1" smtClean="0"/>
              <a:t>dapat</a:t>
            </a:r>
            <a:r>
              <a:rPr lang="en-US" sz="2400" dirty="0" smtClean="0"/>
              <a:t> </a:t>
            </a:r>
            <a:r>
              <a:rPr lang="en-US" sz="2400" dirty="0" err="1" smtClean="0"/>
              <a:t>beragam</a:t>
            </a:r>
            <a:r>
              <a:rPr lang="en-US" sz="2400" dirty="0" smtClean="0"/>
              <a:t> </a:t>
            </a:r>
            <a:r>
              <a:rPr lang="en-US" sz="2400" dirty="0" err="1" smtClean="0"/>
              <a:t>mulai</a:t>
            </a:r>
            <a:r>
              <a:rPr lang="en-US" sz="2400" dirty="0" smtClean="0"/>
              <a:t> </a:t>
            </a:r>
            <a:r>
              <a:rPr lang="en-US" sz="2400" dirty="0" err="1" smtClean="0"/>
              <a:t>dari</a:t>
            </a:r>
            <a:r>
              <a:rPr lang="en-US" sz="2400" dirty="0" smtClean="0"/>
              <a:t> </a:t>
            </a:r>
            <a:r>
              <a:rPr lang="en-US" sz="2400" dirty="0" err="1" smtClean="0"/>
              <a:t>kerutan</a:t>
            </a:r>
            <a:r>
              <a:rPr lang="en-US" sz="2400" dirty="0" smtClean="0"/>
              <a:t> </a:t>
            </a:r>
            <a:r>
              <a:rPr lang="en-US" sz="2400" dirty="0" err="1" smtClean="0"/>
              <a:t>dahi</a:t>
            </a:r>
            <a:r>
              <a:rPr lang="en-US" sz="2400" dirty="0" smtClean="0"/>
              <a:t> </a:t>
            </a:r>
            <a:r>
              <a:rPr lang="en-US" sz="2400" dirty="0" err="1" smtClean="0"/>
              <a:t>dan</a:t>
            </a:r>
            <a:r>
              <a:rPr lang="en-US" sz="2400" dirty="0" smtClean="0"/>
              <a:t> </a:t>
            </a:r>
            <a:r>
              <a:rPr lang="en-US" sz="2400" dirty="0" err="1" smtClean="0"/>
              <a:t>desas-desus</a:t>
            </a:r>
            <a:r>
              <a:rPr lang="en-US" sz="2400" dirty="0" smtClean="0"/>
              <a:t> </a:t>
            </a:r>
            <a:r>
              <a:rPr lang="en-US" sz="2400" dirty="0" err="1" smtClean="0"/>
              <a:t>sampai</a:t>
            </a:r>
            <a:r>
              <a:rPr lang="en-US" sz="2400" dirty="0" smtClean="0"/>
              <a:t> </a:t>
            </a:r>
            <a:r>
              <a:rPr lang="en-US" sz="2400" dirty="0" err="1" smtClean="0"/>
              <a:t>dengan</a:t>
            </a:r>
            <a:r>
              <a:rPr lang="en-US" sz="2400" dirty="0" smtClean="0"/>
              <a:t> </a:t>
            </a:r>
            <a:r>
              <a:rPr lang="en-US" sz="2400" dirty="0" err="1" smtClean="0"/>
              <a:t>hukuman</a:t>
            </a:r>
            <a:r>
              <a:rPr lang="en-US" sz="2400" dirty="0" smtClean="0"/>
              <a:t> </a:t>
            </a:r>
            <a:r>
              <a:rPr lang="en-US" sz="2400" dirty="0" err="1" smtClean="0"/>
              <a:t>pidana</a:t>
            </a:r>
            <a:r>
              <a:rPr lang="en-US" sz="2400" dirty="0" smtClean="0"/>
              <a:t> </a:t>
            </a:r>
            <a:r>
              <a:rPr lang="en-US" sz="2400" dirty="0" err="1" smtClean="0"/>
              <a:t>dan</a:t>
            </a:r>
            <a:r>
              <a:rPr lang="en-US" sz="2400" dirty="0" smtClean="0"/>
              <a:t> </a:t>
            </a:r>
            <a:r>
              <a:rPr lang="en-US" sz="2400" dirty="0" err="1" smtClean="0"/>
              <a:t>hukuman</a:t>
            </a:r>
            <a:r>
              <a:rPr lang="en-US" sz="2400" dirty="0" smtClean="0"/>
              <a:t> </a:t>
            </a:r>
            <a:r>
              <a:rPr lang="en-US" sz="2400" dirty="0" err="1" smtClean="0"/>
              <a:t>mati</a:t>
            </a:r>
            <a:r>
              <a:rPr lang="en-US" sz="2400" dirty="0" smtClean="0"/>
              <a:t>. </a:t>
            </a:r>
            <a:r>
              <a:rPr lang="en-US" sz="2400" dirty="0" err="1" smtClean="0"/>
              <a:t>Sedangkan</a:t>
            </a:r>
            <a:r>
              <a:rPr lang="en-US" sz="2400" dirty="0" smtClean="0"/>
              <a:t> </a:t>
            </a:r>
            <a:r>
              <a:rPr lang="en-US" sz="2400" b="1" dirty="0" err="1" smtClean="0"/>
              <a:t>sanksi</a:t>
            </a:r>
            <a:r>
              <a:rPr lang="en-US" sz="2400" b="1" dirty="0" smtClean="0"/>
              <a:t> </a:t>
            </a:r>
            <a:r>
              <a:rPr lang="en-US" sz="2400" b="1" dirty="0" err="1" smtClean="0"/>
              <a:t>positif</a:t>
            </a:r>
            <a:r>
              <a:rPr lang="en-US" sz="2400" dirty="0" smtClean="0"/>
              <a:t>—</a:t>
            </a:r>
            <a:r>
              <a:rPr lang="en-US" sz="2400" dirty="0" err="1" smtClean="0"/>
              <a:t>mulai</a:t>
            </a:r>
            <a:r>
              <a:rPr lang="en-US" sz="2400" dirty="0" smtClean="0"/>
              <a:t> </a:t>
            </a:r>
            <a:r>
              <a:rPr lang="en-US" sz="2400" dirty="0" err="1" smtClean="0"/>
              <a:t>dari</a:t>
            </a:r>
            <a:r>
              <a:rPr lang="en-US" sz="2400" dirty="0" smtClean="0"/>
              <a:t> </a:t>
            </a:r>
            <a:r>
              <a:rPr lang="en-US" sz="2400" dirty="0" err="1" smtClean="0"/>
              <a:t>senyuman</a:t>
            </a:r>
            <a:r>
              <a:rPr lang="en-US" sz="2400" dirty="0" smtClean="0"/>
              <a:t> </a:t>
            </a:r>
            <a:r>
              <a:rPr lang="en-US" sz="2400" dirty="0" err="1" smtClean="0"/>
              <a:t>hingga</a:t>
            </a:r>
            <a:r>
              <a:rPr lang="en-US" sz="2400" dirty="0" smtClean="0"/>
              <a:t> </a:t>
            </a:r>
            <a:r>
              <a:rPr lang="en-US" sz="2400" dirty="0" err="1" smtClean="0"/>
              <a:t>hadiah</a:t>
            </a:r>
            <a:r>
              <a:rPr lang="en-US" sz="2400" dirty="0" smtClean="0"/>
              <a:t> </a:t>
            </a:r>
            <a:r>
              <a:rPr lang="en-US" sz="2400" dirty="0" err="1" smtClean="0"/>
              <a:t>materiil</a:t>
            </a:r>
            <a:r>
              <a:rPr lang="en-US" sz="2400" dirty="0" smtClean="0"/>
              <a:t>—</a:t>
            </a:r>
            <a:r>
              <a:rPr lang="en-US" sz="2400" dirty="0" err="1" smtClean="0"/>
              <a:t>digunakan</a:t>
            </a:r>
            <a:r>
              <a:rPr lang="en-US" sz="2400" dirty="0" smtClean="0"/>
              <a:t> </a:t>
            </a:r>
            <a:r>
              <a:rPr lang="en-US" sz="2400" dirty="0" err="1" smtClean="0"/>
              <a:t>untuk</a:t>
            </a:r>
            <a:r>
              <a:rPr lang="en-US" sz="2400" dirty="0" smtClean="0"/>
              <a:t> </a:t>
            </a:r>
            <a:r>
              <a:rPr lang="en-US" sz="2400" dirty="0" err="1" smtClean="0"/>
              <a:t>memberikan</a:t>
            </a:r>
            <a:r>
              <a:rPr lang="en-US" sz="2400" dirty="0" smtClean="0"/>
              <a:t> </a:t>
            </a:r>
            <a:r>
              <a:rPr lang="en-US" sz="2400" dirty="0" err="1" smtClean="0"/>
              <a:t>imbalan</a:t>
            </a:r>
            <a:r>
              <a:rPr lang="en-US" sz="2400" dirty="0" smtClean="0"/>
              <a:t> </a:t>
            </a:r>
            <a:r>
              <a:rPr lang="en-US" sz="2400" dirty="0" err="1" smtClean="0"/>
              <a:t>bagi</a:t>
            </a:r>
            <a:r>
              <a:rPr lang="en-US" sz="2400" dirty="0" smtClean="0"/>
              <a:t> orang yang </a:t>
            </a:r>
            <a:r>
              <a:rPr lang="en-US" sz="2400" dirty="0" err="1" smtClean="0"/>
              <a:t>mengikuti</a:t>
            </a:r>
            <a:r>
              <a:rPr lang="en-US" sz="2400" dirty="0" smtClean="0"/>
              <a:t> </a:t>
            </a:r>
            <a:r>
              <a:rPr lang="en-US" sz="2400" dirty="0" err="1" smtClean="0"/>
              <a:t>norma</a:t>
            </a:r>
            <a:r>
              <a:rPr lang="en-US" sz="2400" dirty="0" smtClean="0"/>
              <a:t>.</a:t>
            </a:r>
          </a:p>
        </p:txBody>
      </p:sp>
    </p:spTree>
    <p:extLst>
      <p:ext uri="{BB962C8B-B14F-4D97-AF65-F5344CB8AC3E}">
        <p14:creationId xmlns:p14="http://schemas.microsoft.com/office/powerpoint/2010/main" val="1000325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b="1" dirty="0" err="1" smtClean="0"/>
              <a:t>Sifat-sifat</a:t>
            </a:r>
            <a:r>
              <a:rPr lang="en-US" b="1" dirty="0" smtClean="0"/>
              <a:t> </a:t>
            </a:r>
            <a:r>
              <a:rPr lang="en-US" b="1" dirty="0" err="1" smtClean="0"/>
              <a:t>Penyimpangan</a:t>
            </a:r>
            <a:endParaRPr lang="en-US" b="1" dirty="0" smtClean="0"/>
          </a:p>
        </p:txBody>
      </p:sp>
      <p:sp>
        <p:nvSpPr>
          <p:cNvPr id="9220" name="Rectangle 4"/>
          <p:cNvSpPr>
            <a:spLocks noGrp="1" noChangeArrowheads="1"/>
          </p:cNvSpPr>
          <p:nvPr>
            <p:ph sz="half" idx="1"/>
          </p:nvPr>
        </p:nvSpPr>
        <p:spPr/>
        <p:txBody>
          <a:bodyPr/>
          <a:lstStyle/>
          <a:p>
            <a:pPr eaLnBrk="1" hangingPunct="1">
              <a:lnSpc>
                <a:spcPct val="80000"/>
              </a:lnSpc>
              <a:buFont typeface="Wingdings" pitchFamily="2" charset="2"/>
              <a:buNone/>
              <a:defRPr/>
            </a:pPr>
            <a:r>
              <a:rPr lang="en-US" sz="2000" b="1" dirty="0" smtClean="0"/>
              <a:t>a. </a:t>
            </a:r>
            <a:r>
              <a:rPr lang="en-US" sz="2000" b="1" dirty="0" err="1" smtClean="0"/>
              <a:t>Penyimpangan</a:t>
            </a:r>
            <a:r>
              <a:rPr lang="en-US" sz="2000" b="1" dirty="0" smtClean="0"/>
              <a:t> </a:t>
            </a:r>
            <a:r>
              <a:rPr lang="en-US" sz="2000" b="1" dirty="0" err="1" smtClean="0"/>
              <a:t>positif</a:t>
            </a:r>
            <a:r>
              <a:rPr lang="en-US" sz="2000" dirty="0" smtClean="0"/>
              <a:t>, </a:t>
            </a:r>
            <a:r>
              <a:rPr lang="en-US" sz="2000" dirty="0" err="1" smtClean="0"/>
              <a:t>adalah</a:t>
            </a:r>
            <a:r>
              <a:rPr lang="en-US" sz="2000" dirty="0" smtClean="0"/>
              <a:t> </a:t>
            </a:r>
            <a:r>
              <a:rPr lang="en-US" sz="2000" dirty="0" err="1" smtClean="0"/>
              <a:t>bentuk</a:t>
            </a:r>
            <a:r>
              <a:rPr lang="en-US" sz="2000" dirty="0" smtClean="0"/>
              <a:t> </a:t>
            </a:r>
            <a:r>
              <a:rPr lang="en-US" sz="2000" dirty="0" err="1" smtClean="0"/>
              <a:t>penyimpangan</a:t>
            </a:r>
            <a:r>
              <a:rPr lang="en-US" sz="2000" dirty="0" smtClean="0"/>
              <a:t> yang</a:t>
            </a:r>
          </a:p>
          <a:p>
            <a:pPr eaLnBrk="1" hangingPunct="1">
              <a:lnSpc>
                <a:spcPct val="80000"/>
              </a:lnSpc>
              <a:buFont typeface="Wingdings" pitchFamily="2" charset="2"/>
              <a:buNone/>
              <a:defRPr/>
            </a:pPr>
            <a:r>
              <a:rPr lang="en-US" sz="2000" dirty="0" err="1" smtClean="0"/>
              <a:t>mempunyai</a:t>
            </a:r>
            <a:r>
              <a:rPr lang="en-US" sz="2000" dirty="0" smtClean="0"/>
              <a:t> </a:t>
            </a:r>
            <a:r>
              <a:rPr lang="en-US" sz="2000" dirty="0" err="1" smtClean="0"/>
              <a:t>dampak</a:t>
            </a:r>
            <a:r>
              <a:rPr lang="en-US" sz="2000" dirty="0" smtClean="0"/>
              <a:t> </a:t>
            </a:r>
            <a:r>
              <a:rPr lang="en-US" sz="2000" dirty="0" err="1" smtClean="0"/>
              <a:t>positif</a:t>
            </a:r>
            <a:r>
              <a:rPr lang="en-US" sz="2000" dirty="0" smtClean="0"/>
              <a:t> </a:t>
            </a:r>
          </a:p>
          <a:p>
            <a:pPr eaLnBrk="1" hangingPunct="1">
              <a:lnSpc>
                <a:spcPct val="80000"/>
              </a:lnSpc>
              <a:buFont typeface="Wingdings" pitchFamily="2" charset="2"/>
              <a:buNone/>
              <a:defRPr/>
            </a:pPr>
            <a:r>
              <a:rPr lang="en-US" sz="2000" dirty="0" err="1" smtClean="0"/>
              <a:t>karena</a:t>
            </a:r>
            <a:r>
              <a:rPr lang="en-US" sz="2000" dirty="0" smtClean="0"/>
              <a:t> </a:t>
            </a:r>
            <a:r>
              <a:rPr lang="en-US" sz="2000" dirty="0" err="1" smtClean="0"/>
              <a:t>mengandung</a:t>
            </a:r>
            <a:r>
              <a:rPr lang="en-US" sz="2000" dirty="0" smtClean="0"/>
              <a:t> </a:t>
            </a:r>
            <a:r>
              <a:rPr lang="en-US" sz="2000" dirty="0" err="1" smtClean="0"/>
              <a:t>unsur</a:t>
            </a:r>
            <a:endParaRPr lang="en-US" sz="2000" dirty="0" smtClean="0"/>
          </a:p>
          <a:p>
            <a:pPr eaLnBrk="1" hangingPunct="1">
              <a:lnSpc>
                <a:spcPct val="80000"/>
              </a:lnSpc>
              <a:buFont typeface="Wingdings" pitchFamily="2" charset="2"/>
              <a:buNone/>
              <a:defRPr/>
            </a:pPr>
            <a:r>
              <a:rPr lang="en-US" sz="2000" dirty="0" err="1" smtClean="0"/>
              <a:t>inovatif</a:t>
            </a:r>
            <a:r>
              <a:rPr lang="en-US" sz="2000" dirty="0" smtClean="0"/>
              <a:t>, </a:t>
            </a:r>
            <a:r>
              <a:rPr lang="en-US" sz="2000" dirty="0" err="1" smtClean="0"/>
              <a:t>kreatif</a:t>
            </a:r>
            <a:r>
              <a:rPr lang="en-US" sz="2000" dirty="0" smtClean="0"/>
              <a:t>, </a:t>
            </a:r>
            <a:r>
              <a:rPr lang="en-US" sz="2000" dirty="0" err="1" smtClean="0"/>
              <a:t>dan</a:t>
            </a:r>
            <a:r>
              <a:rPr lang="en-US" sz="2000" dirty="0" smtClean="0"/>
              <a:t> </a:t>
            </a:r>
            <a:r>
              <a:rPr lang="en-US" sz="2000" dirty="0" err="1" smtClean="0"/>
              <a:t>memperkaya</a:t>
            </a:r>
            <a:r>
              <a:rPr lang="en-US" sz="2000" dirty="0" smtClean="0"/>
              <a:t> </a:t>
            </a:r>
          </a:p>
          <a:p>
            <a:pPr eaLnBrk="1" hangingPunct="1">
              <a:lnSpc>
                <a:spcPct val="80000"/>
              </a:lnSpc>
              <a:buFont typeface="Wingdings" pitchFamily="2" charset="2"/>
              <a:buNone/>
              <a:defRPr/>
            </a:pPr>
            <a:r>
              <a:rPr lang="en-US" sz="2000" dirty="0" err="1" smtClean="0"/>
              <a:t>alternatif</a:t>
            </a:r>
            <a:r>
              <a:rPr lang="en-US" sz="2000" dirty="0" smtClean="0"/>
              <a:t>. </a:t>
            </a:r>
            <a:r>
              <a:rPr lang="en-US" sz="2000" dirty="0" err="1" smtClean="0"/>
              <a:t>Penyimpangan</a:t>
            </a:r>
            <a:r>
              <a:rPr lang="en-US" sz="2000" dirty="0" smtClean="0"/>
              <a:t> </a:t>
            </a:r>
            <a:r>
              <a:rPr lang="en-US" sz="2000" dirty="0" err="1" smtClean="0"/>
              <a:t>positif</a:t>
            </a:r>
            <a:endParaRPr lang="en-US" sz="2000" dirty="0" smtClean="0"/>
          </a:p>
          <a:p>
            <a:pPr eaLnBrk="1" hangingPunct="1">
              <a:lnSpc>
                <a:spcPct val="80000"/>
              </a:lnSpc>
              <a:buFont typeface="Wingdings" pitchFamily="2" charset="2"/>
              <a:buNone/>
              <a:defRPr/>
            </a:pPr>
            <a:r>
              <a:rPr lang="en-US" sz="2000" dirty="0" err="1" smtClean="0"/>
              <a:t>merupakan</a:t>
            </a:r>
            <a:r>
              <a:rPr lang="en-US" sz="2000" dirty="0" smtClean="0"/>
              <a:t> </a:t>
            </a:r>
            <a:r>
              <a:rPr lang="en-US" sz="2000" dirty="0" err="1" smtClean="0"/>
              <a:t>penyimpangan</a:t>
            </a:r>
            <a:r>
              <a:rPr lang="en-US" sz="2000" dirty="0" smtClean="0"/>
              <a:t> yang</a:t>
            </a:r>
          </a:p>
          <a:p>
            <a:pPr eaLnBrk="1" hangingPunct="1">
              <a:lnSpc>
                <a:spcPct val="80000"/>
              </a:lnSpc>
              <a:buFont typeface="Wingdings" pitchFamily="2" charset="2"/>
              <a:buNone/>
              <a:defRPr/>
            </a:pPr>
            <a:r>
              <a:rPr lang="en-US" sz="2000" dirty="0" err="1" smtClean="0"/>
              <a:t>terarah</a:t>
            </a:r>
            <a:r>
              <a:rPr lang="en-US" sz="2000" dirty="0" smtClean="0"/>
              <a:t> </a:t>
            </a:r>
            <a:r>
              <a:rPr lang="en-US" sz="2000" dirty="0" err="1" smtClean="0"/>
              <a:t>pada</a:t>
            </a:r>
            <a:r>
              <a:rPr lang="en-US" sz="2000" dirty="0" smtClean="0"/>
              <a:t> </a:t>
            </a:r>
            <a:r>
              <a:rPr lang="en-US" sz="2000" dirty="0" err="1" smtClean="0"/>
              <a:t>nilai-nilai</a:t>
            </a:r>
            <a:r>
              <a:rPr lang="en-US" sz="2000" dirty="0" smtClean="0"/>
              <a:t> </a:t>
            </a:r>
            <a:r>
              <a:rPr lang="en-US" sz="2000" dirty="0" err="1" smtClean="0"/>
              <a:t>sosial</a:t>
            </a:r>
            <a:endParaRPr lang="en-US" sz="2000" dirty="0" smtClean="0"/>
          </a:p>
          <a:p>
            <a:pPr eaLnBrk="1" hangingPunct="1">
              <a:lnSpc>
                <a:spcPct val="80000"/>
              </a:lnSpc>
              <a:buFont typeface="Wingdings" pitchFamily="2" charset="2"/>
              <a:buNone/>
              <a:defRPr/>
            </a:pPr>
            <a:r>
              <a:rPr lang="en-US" sz="2000" dirty="0" smtClean="0"/>
              <a:t>yang </a:t>
            </a:r>
            <a:r>
              <a:rPr lang="en-US" sz="2000" dirty="0" err="1" smtClean="0"/>
              <a:t>didambakan</a:t>
            </a:r>
            <a:r>
              <a:rPr lang="en-US" sz="2000" dirty="0" smtClean="0"/>
              <a:t> </a:t>
            </a:r>
            <a:r>
              <a:rPr lang="en-US" sz="2000" dirty="0" err="1" smtClean="0"/>
              <a:t>meskipun</a:t>
            </a:r>
            <a:r>
              <a:rPr lang="en-US" sz="2000" dirty="0" smtClean="0"/>
              <a:t> </a:t>
            </a:r>
            <a:r>
              <a:rPr lang="en-US" sz="2000" dirty="0" err="1" smtClean="0"/>
              <a:t>cara</a:t>
            </a:r>
            <a:r>
              <a:rPr lang="en-US" sz="2000" dirty="0" smtClean="0"/>
              <a:t> </a:t>
            </a:r>
          </a:p>
          <a:p>
            <a:pPr eaLnBrk="1" hangingPunct="1">
              <a:lnSpc>
                <a:spcPct val="80000"/>
              </a:lnSpc>
              <a:buFont typeface="Wingdings" pitchFamily="2" charset="2"/>
              <a:buNone/>
              <a:defRPr/>
            </a:pPr>
            <a:r>
              <a:rPr lang="en-US" sz="2000" dirty="0" smtClean="0"/>
              <a:t>yang </a:t>
            </a:r>
            <a:r>
              <a:rPr lang="en-US" sz="2000" dirty="0" err="1" smtClean="0"/>
              <a:t>dilakukan</a:t>
            </a:r>
            <a:r>
              <a:rPr lang="en-US" sz="2000" dirty="0" smtClean="0"/>
              <a:t> </a:t>
            </a:r>
            <a:r>
              <a:rPr lang="en-US" sz="2000" dirty="0" err="1" smtClean="0"/>
              <a:t>nampak</a:t>
            </a:r>
            <a:endParaRPr lang="en-US" sz="2000" dirty="0" smtClean="0"/>
          </a:p>
          <a:p>
            <a:pPr eaLnBrk="1" hangingPunct="1">
              <a:lnSpc>
                <a:spcPct val="80000"/>
              </a:lnSpc>
              <a:buFont typeface="Wingdings" pitchFamily="2" charset="2"/>
              <a:buNone/>
              <a:defRPr/>
            </a:pPr>
            <a:r>
              <a:rPr lang="en-US" sz="2000" dirty="0" err="1" smtClean="0"/>
              <a:t>menyimpang</a:t>
            </a:r>
            <a:r>
              <a:rPr lang="en-US" sz="2000" dirty="0" smtClean="0"/>
              <a:t> </a:t>
            </a:r>
            <a:r>
              <a:rPr lang="en-US" sz="2000" dirty="0" err="1" smtClean="0"/>
              <a:t>dari</a:t>
            </a:r>
            <a:r>
              <a:rPr lang="en-US" sz="2000" dirty="0" smtClean="0"/>
              <a:t> </a:t>
            </a:r>
            <a:r>
              <a:rPr lang="en-US" sz="2000" dirty="0" err="1" smtClean="0"/>
              <a:t>norma</a:t>
            </a:r>
            <a:r>
              <a:rPr lang="en-US" sz="2000" dirty="0" smtClean="0"/>
              <a:t> yang </a:t>
            </a:r>
          </a:p>
          <a:p>
            <a:pPr eaLnBrk="1" hangingPunct="1">
              <a:lnSpc>
                <a:spcPct val="80000"/>
              </a:lnSpc>
              <a:buFont typeface="Wingdings" pitchFamily="2" charset="2"/>
              <a:buNone/>
              <a:defRPr/>
            </a:pPr>
            <a:r>
              <a:rPr lang="en-US" sz="2000" dirty="0" err="1" smtClean="0"/>
              <a:t>berlaku</a:t>
            </a:r>
            <a:r>
              <a:rPr lang="en-US" sz="2000" dirty="0" smtClean="0"/>
              <a:t>. </a:t>
            </a:r>
            <a:r>
              <a:rPr lang="en-US" sz="2000" dirty="0" err="1" smtClean="0"/>
              <a:t>Misalnya</a:t>
            </a:r>
            <a:r>
              <a:rPr lang="en-US" sz="2000" dirty="0" smtClean="0"/>
              <a:t> </a:t>
            </a:r>
            <a:r>
              <a:rPr lang="en-US" sz="2000" dirty="0" err="1" smtClean="0"/>
              <a:t>seorang</a:t>
            </a:r>
            <a:r>
              <a:rPr lang="en-US" sz="2000" dirty="0" smtClean="0"/>
              <a:t> </a:t>
            </a:r>
            <a:r>
              <a:rPr lang="en-US" sz="2000" dirty="0" err="1" smtClean="0"/>
              <a:t>ibu</a:t>
            </a:r>
            <a:endParaRPr lang="en-US" sz="2000" dirty="0" smtClean="0"/>
          </a:p>
          <a:p>
            <a:pPr eaLnBrk="1" hangingPunct="1">
              <a:lnSpc>
                <a:spcPct val="80000"/>
              </a:lnSpc>
              <a:buFont typeface="Wingdings" pitchFamily="2" charset="2"/>
              <a:buNone/>
              <a:defRPr/>
            </a:pPr>
            <a:r>
              <a:rPr lang="en-US" sz="2000" dirty="0" err="1" smtClean="0"/>
              <a:t>terpaksa</a:t>
            </a:r>
            <a:r>
              <a:rPr lang="en-US" sz="2000" dirty="0" smtClean="0"/>
              <a:t> </a:t>
            </a:r>
            <a:r>
              <a:rPr lang="en-US" sz="2000" dirty="0" err="1" smtClean="0"/>
              <a:t>menjadi</a:t>
            </a:r>
            <a:r>
              <a:rPr lang="en-US" sz="2000" dirty="0" smtClean="0"/>
              <a:t> </a:t>
            </a:r>
            <a:r>
              <a:rPr lang="en-US" sz="2000" dirty="0" err="1" smtClean="0"/>
              <a:t>penarik</a:t>
            </a:r>
            <a:r>
              <a:rPr lang="en-US" sz="2000" dirty="0" smtClean="0"/>
              <a:t> </a:t>
            </a:r>
            <a:r>
              <a:rPr lang="en-US" sz="2000" dirty="0" err="1" smtClean="0"/>
              <a:t>becak</a:t>
            </a:r>
            <a:r>
              <a:rPr lang="en-US" sz="2000" dirty="0" smtClean="0"/>
              <a:t> </a:t>
            </a:r>
          </a:p>
          <a:p>
            <a:pPr eaLnBrk="1" hangingPunct="1">
              <a:lnSpc>
                <a:spcPct val="80000"/>
              </a:lnSpc>
              <a:buFont typeface="Wingdings" pitchFamily="2" charset="2"/>
              <a:buNone/>
              <a:defRPr/>
            </a:pPr>
            <a:r>
              <a:rPr lang="en-US" sz="2000" dirty="0" smtClean="0"/>
              <a:t>demi </a:t>
            </a:r>
            <a:r>
              <a:rPr lang="en-US" sz="2000" dirty="0" err="1" smtClean="0"/>
              <a:t>menghidupi</a:t>
            </a:r>
            <a:r>
              <a:rPr lang="en-US" sz="2000" dirty="0" smtClean="0"/>
              <a:t> </a:t>
            </a:r>
            <a:r>
              <a:rPr lang="en-US" sz="2000" dirty="0" err="1" smtClean="0"/>
              <a:t>keluarganya</a:t>
            </a:r>
            <a:r>
              <a:rPr lang="en-US" sz="2000" dirty="0" smtClean="0"/>
              <a:t>.</a:t>
            </a:r>
            <a:endParaRPr lang="en-US" sz="2000" b="1" dirty="0" smtClean="0"/>
          </a:p>
          <a:p>
            <a:pPr eaLnBrk="1" hangingPunct="1">
              <a:lnSpc>
                <a:spcPct val="80000"/>
              </a:lnSpc>
              <a:defRPr/>
            </a:pPr>
            <a:endParaRPr lang="en-US" sz="2000" dirty="0" smtClean="0"/>
          </a:p>
        </p:txBody>
      </p:sp>
      <p:sp>
        <p:nvSpPr>
          <p:cNvPr id="9221" name="Rectangle 5"/>
          <p:cNvSpPr>
            <a:spLocks noGrp="1" noChangeArrowheads="1"/>
          </p:cNvSpPr>
          <p:nvPr>
            <p:ph sz="half" idx="2"/>
          </p:nvPr>
        </p:nvSpPr>
        <p:spPr/>
        <p:txBody>
          <a:bodyPr/>
          <a:lstStyle/>
          <a:p>
            <a:pPr eaLnBrk="1" hangingPunct="1">
              <a:lnSpc>
                <a:spcPct val="80000"/>
              </a:lnSpc>
              <a:buFont typeface="Wingdings" pitchFamily="2" charset="2"/>
              <a:buNone/>
              <a:defRPr/>
            </a:pPr>
            <a:r>
              <a:rPr lang="en-US" sz="2000" b="1" smtClean="0"/>
              <a:t>b. Penyimpangan negatif,</a:t>
            </a:r>
            <a:r>
              <a:rPr lang="en-US" sz="2000" smtClean="0"/>
              <a:t> </a:t>
            </a:r>
          </a:p>
          <a:p>
            <a:pPr eaLnBrk="1" hangingPunct="1">
              <a:lnSpc>
                <a:spcPct val="80000"/>
              </a:lnSpc>
              <a:buFont typeface="Wingdings" pitchFamily="2" charset="2"/>
              <a:buNone/>
              <a:defRPr/>
            </a:pPr>
            <a:r>
              <a:rPr lang="en-US" sz="2000" smtClean="0"/>
              <a:t>merupakan bentuk penyimpangan</a:t>
            </a:r>
          </a:p>
          <a:p>
            <a:pPr eaLnBrk="1" hangingPunct="1">
              <a:lnSpc>
                <a:spcPct val="80000"/>
              </a:lnSpc>
              <a:buFont typeface="Wingdings" pitchFamily="2" charset="2"/>
              <a:buNone/>
              <a:defRPr/>
            </a:pPr>
            <a:r>
              <a:rPr lang="en-US" sz="2000" smtClean="0"/>
              <a:t>yang cenderung bertindak ke arah</a:t>
            </a:r>
          </a:p>
          <a:p>
            <a:pPr eaLnBrk="1" hangingPunct="1">
              <a:lnSpc>
                <a:spcPct val="80000"/>
              </a:lnSpc>
              <a:buFont typeface="Wingdings" pitchFamily="2" charset="2"/>
              <a:buNone/>
              <a:defRPr/>
            </a:pPr>
            <a:r>
              <a:rPr lang="en-US" sz="2000" smtClean="0"/>
              <a:t>nilai-nilai sosial yang dipandang </a:t>
            </a:r>
          </a:p>
          <a:p>
            <a:pPr eaLnBrk="1" hangingPunct="1">
              <a:lnSpc>
                <a:spcPct val="80000"/>
              </a:lnSpc>
              <a:buFont typeface="Wingdings" pitchFamily="2" charset="2"/>
              <a:buNone/>
              <a:defRPr/>
            </a:pPr>
            <a:r>
              <a:rPr lang="en-US" sz="2000" smtClean="0"/>
              <a:t>rendah dan berakibat</a:t>
            </a:r>
          </a:p>
          <a:p>
            <a:pPr eaLnBrk="1" hangingPunct="1">
              <a:lnSpc>
                <a:spcPct val="80000"/>
              </a:lnSpc>
              <a:buFont typeface="Wingdings" pitchFamily="2" charset="2"/>
              <a:buNone/>
              <a:defRPr/>
            </a:pPr>
            <a:r>
              <a:rPr lang="en-US" sz="2000" smtClean="0"/>
              <a:t>buruk. Misalnya tindakan</a:t>
            </a:r>
          </a:p>
          <a:p>
            <a:pPr eaLnBrk="1" hangingPunct="1">
              <a:lnSpc>
                <a:spcPct val="80000"/>
              </a:lnSpc>
              <a:buFont typeface="Wingdings" pitchFamily="2" charset="2"/>
              <a:buNone/>
              <a:defRPr/>
            </a:pPr>
            <a:r>
              <a:rPr lang="en-US" sz="2000" smtClean="0"/>
              <a:t>kejahatan/kriminal.</a:t>
            </a:r>
          </a:p>
        </p:txBody>
      </p:sp>
    </p:spTree>
    <p:extLst>
      <p:ext uri="{BB962C8B-B14F-4D97-AF65-F5344CB8AC3E}">
        <p14:creationId xmlns:p14="http://schemas.microsoft.com/office/powerpoint/2010/main" val="16787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9218"/>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9220">
                                            <p:txEl>
                                              <p:pRg st="0" end="0"/>
                                            </p:txEl>
                                          </p:spTgt>
                                        </p:tgtEl>
                                        <p:attrNameLst>
                                          <p:attrName>style.visibility</p:attrName>
                                        </p:attrNameLst>
                                      </p:cBhvr>
                                      <p:to>
                                        <p:strVal val="visible"/>
                                      </p:to>
                                    </p:set>
                                    <p:anim calcmode="lin" valueType="num">
                                      <p:cBhvr>
                                        <p:cTn id="17" dur="500" fill="hold"/>
                                        <p:tgtEl>
                                          <p:spTgt spid="922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22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9220">
                                            <p:txEl>
                                              <p:pRg st="1" end="1"/>
                                            </p:txEl>
                                          </p:spTgt>
                                        </p:tgtEl>
                                        <p:attrNameLst>
                                          <p:attrName>style.visibility</p:attrName>
                                        </p:attrNameLst>
                                      </p:cBhvr>
                                      <p:to>
                                        <p:strVal val="visible"/>
                                      </p:to>
                                    </p:set>
                                    <p:anim calcmode="lin" valueType="num">
                                      <p:cBhvr>
                                        <p:cTn id="23" dur="500" fill="hold"/>
                                        <p:tgtEl>
                                          <p:spTgt spid="922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922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220">
                                            <p:txEl>
                                              <p:pRg st="2" end="2"/>
                                            </p:txEl>
                                          </p:spTgt>
                                        </p:tgtEl>
                                        <p:attrNameLst>
                                          <p:attrName>style.visibility</p:attrName>
                                        </p:attrNameLst>
                                      </p:cBhvr>
                                      <p:to>
                                        <p:strVal val="visible"/>
                                      </p:to>
                                    </p:set>
                                    <p:anim calcmode="lin" valueType="num">
                                      <p:cBhvr>
                                        <p:cTn id="29" dur="500" fill="hold"/>
                                        <p:tgtEl>
                                          <p:spTgt spid="9220">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922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9220">
                                            <p:txEl>
                                              <p:pRg st="3" end="3"/>
                                            </p:txEl>
                                          </p:spTgt>
                                        </p:tgtEl>
                                        <p:attrNameLst>
                                          <p:attrName>style.visibility</p:attrName>
                                        </p:attrNameLst>
                                      </p:cBhvr>
                                      <p:to>
                                        <p:strVal val="visible"/>
                                      </p:to>
                                    </p:set>
                                    <p:anim calcmode="lin" valueType="num">
                                      <p:cBhvr>
                                        <p:cTn id="35" dur="500" fill="hold"/>
                                        <p:tgtEl>
                                          <p:spTgt spid="9220">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22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9220">
                                            <p:txEl>
                                              <p:pRg st="4" end="4"/>
                                            </p:txEl>
                                          </p:spTgt>
                                        </p:tgtEl>
                                        <p:attrNameLst>
                                          <p:attrName>style.visibility</p:attrName>
                                        </p:attrNameLst>
                                      </p:cBhvr>
                                      <p:to>
                                        <p:strVal val="visible"/>
                                      </p:to>
                                    </p:set>
                                    <p:anim calcmode="lin" valueType="num">
                                      <p:cBhvr>
                                        <p:cTn id="41" dur="500" fill="hold"/>
                                        <p:tgtEl>
                                          <p:spTgt spid="9220">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922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9220">
                                            <p:txEl>
                                              <p:pRg st="5" end="5"/>
                                            </p:txEl>
                                          </p:spTgt>
                                        </p:tgtEl>
                                        <p:attrNameLst>
                                          <p:attrName>style.visibility</p:attrName>
                                        </p:attrNameLst>
                                      </p:cBhvr>
                                      <p:to>
                                        <p:strVal val="visible"/>
                                      </p:to>
                                    </p:set>
                                    <p:anim calcmode="lin" valueType="num">
                                      <p:cBhvr>
                                        <p:cTn id="47" dur="500" fill="hold"/>
                                        <p:tgtEl>
                                          <p:spTgt spid="9220">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922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9220">
                                            <p:txEl>
                                              <p:pRg st="6" end="6"/>
                                            </p:txEl>
                                          </p:spTgt>
                                        </p:tgtEl>
                                        <p:attrNameLst>
                                          <p:attrName>style.visibility</p:attrName>
                                        </p:attrNameLst>
                                      </p:cBhvr>
                                      <p:to>
                                        <p:strVal val="visible"/>
                                      </p:to>
                                    </p:set>
                                    <p:anim calcmode="lin" valueType="num">
                                      <p:cBhvr>
                                        <p:cTn id="53" dur="500" fill="hold"/>
                                        <p:tgtEl>
                                          <p:spTgt spid="9220">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922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9220">
                                            <p:txEl>
                                              <p:pRg st="7" end="7"/>
                                            </p:txEl>
                                          </p:spTgt>
                                        </p:tgtEl>
                                        <p:attrNameLst>
                                          <p:attrName>style.visibility</p:attrName>
                                        </p:attrNameLst>
                                      </p:cBhvr>
                                      <p:to>
                                        <p:strVal val="visible"/>
                                      </p:to>
                                    </p:set>
                                    <p:anim calcmode="lin" valueType="num">
                                      <p:cBhvr>
                                        <p:cTn id="59" dur="500" fill="hold"/>
                                        <p:tgtEl>
                                          <p:spTgt spid="9220">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9220">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9220">
                                            <p:txEl>
                                              <p:pRg st="8" end="8"/>
                                            </p:txEl>
                                          </p:spTgt>
                                        </p:tgtEl>
                                        <p:attrNameLst>
                                          <p:attrName>style.visibility</p:attrName>
                                        </p:attrNameLst>
                                      </p:cBhvr>
                                      <p:to>
                                        <p:strVal val="visible"/>
                                      </p:to>
                                    </p:set>
                                    <p:anim calcmode="lin" valueType="num">
                                      <p:cBhvr>
                                        <p:cTn id="65" dur="500" fill="hold"/>
                                        <p:tgtEl>
                                          <p:spTgt spid="9220">
                                            <p:txEl>
                                              <p:pRg st="8" end="8"/>
                                            </p:txEl>
                                          </p:spTgt>
                                        </p:tgtEl>
                                        <p:attrNameLst>
                                          <p:attrName>ppt_w</p:attrName>
                                        </p:attrNameLst>
                                      </p:cBhvr>
                                      <p:tavLst>
                                        <p:tav tm="0">
                                          <p:val>
                                            <p:fltVal val="0"/>
                                          </p:val>
                                        </p:tav>
                                        <p:tav tm="100000">
                                          <p:val>
                                            <p:strVal val="#ppt_w"/>
                                          </p:val>
                                        </p:tav>
                                      </p:tavLst>
                                    </p:anim>
                                    <p:anim calcmode="lin" valueType="num">
                                      <p:cBhvr>
                                        <p:cTn id="66" dur="500" fill="hold"/>
                                        <p:tgtEl>
                                          <p:spTgt spid="9220">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9220">
                                            <p:txEl>
                                              <p:pRg st="9" end="9"/>
                                            </p:txEl>
                                          </p:spTgt>
                                        </p:tgtEl>
                                        <p:attrNameLst>
                                          <p:attrName>style.visibility</p:attrName>
                                        </p:attrNameLst>
                                      </p:cBhvr>
                                      <p:to>
                                        <p:strVal val="visible"/>
                                      </p:to>
                                    </p:set>
                                    <p:anim calcmode="lin" valueType="num">
                                      <p:cBhvr>
                                        <p:cTn id="71" dur="500" fill="hold"/>
                                        <p:tgtEl>
                                          <p:spTgt spid="9220">
                                            <p:txEl>
                                              <p:pRg st="9" end="9"/>
                                            </p:txEl>
                                          </p:spTgt>
                                        </p:tgtEl>
                                        <p:attrNameLst>
                                          <p:attrName>ppt_w</p:attrName>
                                        </p:attrNameLst>
                                      </p:cBhvr>
                                      <p:tavLst>
                                        <p:tav tm="0">
                                          <p:val>
                                            <p:fltVal val="0"/>
                                          </p:val>
                                        </p:tav>
                                        <p:tav tm="100000">
                                          <p:val>
                                            <p:strVal val="#ppt_w"/>
                                          </p:val>
                                        </p:tav>
                                      </p:tavLst>
                                    </p:anim>
                                    <p:anim calcmode="lin" valueType="num">
                                      <p:cBhvr>
                                        <p:cTn id="72" dur="500" fill="hold"/>
                                        <p:tgtEl>
                                          <p:spTgt spid="9220">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9220">
                                            <p:txEl>
                                              <p:pRg st="10" end="10"/>
                                            </p:txEl>
                                          </p:spTgt>
                                        </p:tgtEl>
                                        <p:attrNameLst>
                                          <p:attrName>style.visibility</p:attrName>
                                        </p:attrNameLst>
                                      </p:cBhvr>
                                      <p:to>
                                        <p:strVal val="visible"/>
                                      </p:to>
                                    </p:set>
                                    <p:anim calcmode="lin" valueType="num">
                                      <p:cBhvr>
                                        <p:cTn id="77" dur="500" fill="hold"/>
                                        <p:tgtEl>
                                          <p:spTgt spid="9220">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9220">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9220">
                                            <p:txEl>
                                              <p:pRg st="11" end="11"/>
                                            </p:txEl>
                                          </p:spTgt>
                                        </p:tgtEl>
                                        <p:attrNameLst>
                                          <p:attrName>style.visibility</p:attrName>
                                        </p:attrNameLst>
                                      </p:cBhvr>
                                      <p:to>
                                        <p:strVal val="visible"/>
                                      </p:to>
                                    </p:set>
                                    <p:anim calcmode="lin" valueType="num">
                                      <p:cBhvr>
                                        <p:cTn id="83" dur="500" fill="hold"/>
                                        <p:tgtEl>
                                          <p:spTgt spid="9220">
                                            <p:txEl>
                                              <p:pRg st="11" end="11"/>
                                            </p:txEl>
                                          </p:spTgt>
                                        </p:tgtEl>
                                        <p:attrNameLst>
                                          <p:attrName>ppt_w</p:attrName>
                                        </p:attrNameLst>
                                      </p:cBhvr>
                                      <p:tavLst>
                                        <p:tav tm="0">
                                          <p:val>
                                            <p:fltVal val="0"/>
                                          </p:val>
                                        </p:tav>
                                        <p:tav tm="100000">
                                          <p:val>
                                            <p:strVal val="#ppt_w"/>
                                          </p:val>
                                        </p:tav>
                                      </p:tavLst>
                                    </p:anim>
                                    <p:anim calcmode="lin" valueType="num">
                                      <p:cBhvr>
                                        <p:cTn id="84" dur="500" fill="hold"/>
                                        <p:tgtEl>
                                          <p:spTgt spid="9220">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9220">
                                            <p:txEl>
                                              <p:pRg st="12" end="12"/>
                                            </p:txEl>
                                          </p:spTgt>
                                        </p:tgtEl>
                                        <p:attrNameLst>
                                          <p:attrName>style.visibility</p:attrName>
                                        </p:attrNameLst>
                                      </p:cBhvr>
                                      <p:to>
                                        <p:strVal val="visible"/>
                                      </p:to>
                                    </p:set>
                                    <p:anim calcmode="lin" valueType="num">
                                      <p:cBhvr>
                                        <p:cTn id="89" dur="500" fill="hold"/>
                                        <p:tgtEl>
                                          <p:spTgt spid="9220">
                                            <p:txEl>
                                              <p:pRg st="12" end="12"/>
                                            </p:txEl>
                                          </p:spTgt>
                                        </p:tgtEl>
                                        <p:attrNameLst>
                                          <p:attrName>ppt_w</p:attrName>
                                        </p:attrNameLst>
                                      </p:cBhvr>
                                      <p:tavLst>
                                        <p:tav tm="0">
                                          <p:val>
                                            <p:fltVal val="0"/>
                                          </p:val>
                                        </p:tav>
                                        <p:tav tm="100000">
                                          <p:val>
                                            <p:strVal val="#ppt_w"/>
                                          </p:val>
                                        </p:tav>
                                      </p:tavLst>
                                    </p:anim>
                                    <p:anim calcmode="lin" valueType="num">
                                      <p:cBhvr>
                                        <p:cTn id="90" dur="500" fill="hold"/>
                                        <p:tgtEl>
                                          <p:spTgt spid="9220">
                                            <p:txEl>
                                              <p:pRg st="12" end="12"/>
                                            </p:txEl>
                                          </p:spTgt>
                                        </p:tgtEl>
                                        <p:attrNameLst>
                                          <p:attrName>ppt_h</p:attrName>
                                        </p:attrNameLst>
                                      </p:cBhvr>
                                      <p:tavLst>
                                        <p:tav tm="0">
                                          <p:val>
                                            <p:fltVal val="0"/>
                                          </p:val>
                                        </p:tav>
                                        <p:tav tm="100000">
                                          <p:val>
                                            <p:strVal val="#ppt_h"/>
                                          </p:val>
                                        </p:tav>
                                      </p:tavLst>
                                    </p:anim>
                                  </p:childTnLst>
                                </p:cTn>
                              </p:par>
                              <p:par>
                                <p:cTn id="91" presetID="23" presetClass="entr" presetSubtype="16" fill="hold" grpId="0" nodeType="withEffect">
                                  <p:stCondLst>
                                    <p:cond delay="400"/>
                                  </p:stCondLst>
                                  <p:childTnLst>
                                    <p:set>
                                      <p:cBhvr>
                                        <p:cTn id="92" dur="1" fill="hold">
                                          <p:stCondLst>
                                            <p:cond delay="0"/>
                                          </p:stCondLst>
                                        </p:cTn>
                                        <p:tgtEl>
                                          <p:spTgt spid="9221">
                                            <p:txEl>
                                              <p:pRg st="0" end="0"/>
                                            </p:txEl>
                                          </p:spTgt>
                                        </p:tgtEl>
                                        <p:attrNameLst>
                                          <p:attrName>style.visibility</p:attrName>
                                        </p:attrNameLst>
                                      </p:cBhvr>
                                      <p:to>
                                        <p:strVal val="visible"/>
                                      </p:to>
                                    </p:set>
                                    <p:anim calcmode="lin" valueType="num">
                                      <p:cBhvr>
                                        <p:cTn id="93" dur="500" fill="hold"/>
                                        <p:tgtEl>
                                          <p:spTgt spid="9221">
                                            <p:txEl>
                                              <p:pRg st="0" end="0"/>
                                            </p:txEl>
                                          </p:spTgt>
                                        </p:tgtEl>
                                        <p:attrNameLst>
                                          <p:attrName>ppt_w</p:attrName>
                                        </p:attrNameLst>
                                      </p:cBhvr>
                                      <p:tavLst>
                                        <p:tav tm="0">
                                          <p:val>
                                            <p:fltVal val="0"/>
                                          </p:val>
                                        </p:tav>
                                        <p:tav tm="100000">
                                          <p:val>
                                            <p:strVal val="#ppt_w"/>
                                          </p:val>
                                        </p:tav>
                                      </p:tavLst>
                                    </p:anim>
                                    <p:anim calcmode="lin" valueType="num">
                                      <p:cBhvr>
                                        <p:cTn id="94" dur="500" fill="hold"/>
                                        <p:tgtEl>
                                          <p:spTgt spid="922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9221">
                                            <p:txEl>
                                              <p:pRg st="1" end="1"/>
                                            </p:txEl>
                                          </p:spTgt>
                                        </p:tgtEl>
                                        <p:attrNameLst>
                                          <p:attrName>style.visibility</p:attrName>
                                        </p:attrNameLst>
                                      </p:cBhvr>
                                      <p:to>
                                        <p:strVal val="visible"/>
                                      </p:to>
                                    </p:set>
                                    <p:anim calcmode="lin" valueType="num">
                                      <p:cBhvr>
                                        <p:cTn id="99" dur="500" fill="hold"/>
                                        <p:tgtEl>
                                          <p:spTgt spid="9221">
                                            <p:txEl>
                                              <p:pRg st="1" end="1"/>
                                            </p:txEl>
                                          </p:spTgt>
                                        </p:tgtEl>
                                        <p:attrNameLst>
                                          <p:attrName>ppt_w</p:attrName>
                                        </p:attrNameLst>
                                      </p:cBhvr>
                                      <p:tavLst>
                                        <p:tav tm="0">
                                          <p:val>
                                            <p:fltVal val="0"/>
                                          </p:val>
                                        </p:tav>
                                        <p:tav tm="100000">
                                          <p:val>
                                            <p:strVal val="#ppt_w"/>
                                          </p:val>
                                        </p:tav>
                                      </p:tavLst>
                                    </p:anim>
                                    <p:anim calcmode="lin" valueType="num">
                                      <p:cBhvr>
                                        <p:cTn id="100" dur="500" fill="hold"/>
                                        <p:tgtEl>
                                          <p:spTgt spid="922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9221">
                                            <p:txEl>
                                              <p:pRg st="2" end="2"/>
                                            </p:txEl>
                                          </p:spTgt>
                                        </p:tgtEl>
                                        <p:attrNameLst>
                                          <p:attrName>style.visibility</p:attrName>
                                        </p:attrNameLst>
                                      </p:cBhvr>
                                      <p:to>
                                        <p:strVal val="visible"/>
                                      </p:to>
                                    </p:set>
                                    <p:anim calcmode="lin" valueType="num">
                                      <p:cBhvr>
                                        <p:cTn id="105" dur="500" fill="hold"/>
                                        <p:tgtEl>
                                          <p:spTgt spid="9221">
                                            <p:txEl>
                                              <p:pRg st="2" end="2"/>
                                            </p:txEl>
                                          </p:spTgt>
                                        </p:tgtEl>
                                        <p:attrNameLst>
                                          <p:attrName>ppt_w</p:attrName>
                                        </p:attrNameLst>
                                      </p:cBhvr>
                                      <p:tavLst>
                                        <p:tav tm="0">
                                          <p:val>
                                            <p:fltVal val="0"/>
                                          </p:val>
                                        </p:tav>
                                        <p:tav tm="100000">
                                          <p:val>
                                            <p:strVal val="#ppt_w"/>
                                          </p:val>
                                        </p:tav>
                                      </p:tavLst>
                                    </p:anim>
                                    <p:anim calcmode="lin" valueType="num">
                                      <p:cBhvr>
                                        <p:cTn id="106" dur="500" fill="hold"/>
                                        <p:tgtEl>
                                          <p:spTgt spid="922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16" fill="hold" grpId="0" nodeType="clickEffect">
                                  <p:stCondLst>
                                    <p:cond delay="0"/>
                                  </p:stCondLst>
                                  <p:childTnLst>
                                    <p:set>
                                      <p:cBhvr>
                                        <p:cTn id="110" dur="1" fill="hold">
                                          <p:stCondLst>
                                            <p:cond delay="0"/>
                                          </p:stCondLst>
                                        </p:cTn>
                                        <p:tgtEl>
                                          <p:spTgt spid="9221">
                                            <p:txEl>
                                              <p:pRg st="3" end="3"/>
                                            </p:txEl>
                                          </p:spTgt>
                                        </p:tgtEl>
                                        <p:attrNameLst>
                                          <p:attrName>style.visibility</p:attrName>
                                        </p:attrNameLst>
                                      </p:cBhvr>
                                      <p:to>
                                        <p:strVal val="visible"/>
                                      </p:to>
                                    </p:set>
                                    <p:anim calcmode="lin" valueType="num">
                                      <p:cBhvr>
                                        <p:cTn id="111" dur="500" fill="hold"/>
                                        <p:tgtEl>
                                          <p:spTgt spid="9221">
                                            <p:txEl>
                                              <p:pRg st="3" end="3"/>
                                            </p:txEl>
                                          </p:spTgt>
                                        </p:tgtEl>
                                        <p:attrNameLst>
                                          <p:attrName>ppt_w</p:attrName>
                                        </p:attrNameLst>
                                      </p:cBhvr>
                                      <p:tavLst>
                                        <p:tav tm="0">
                                          <p:val>
                                            <p:fltVal val="0"/>
                                          </p:val>
                                        </p:tav>
                                        <p:tav tm="100000">
                                          <p:val>
                                            <p:strVal val="#ppt_w"/>
                                          </p:val>
                                        </p:tav>
                                      </p:tavLst>
                                    </p:anim>
                                    <p:anim calcmode="lin" valueType="num">
                                      <p:cBhvr>
                                        <p:cTn id="112" dur="500" fill="hold"/>
                                        <p:tgtEl>
                                          <p:spTgt spid="922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9221">
                                            <p:txEl>
                                              <p:pRg st="4" end="4"/>
                                            </p:txEl>
                                          </p:spTgt>
                                        </p:tgtEl>
                                        <p:attrNameLst>
                                          <p:attrName>style.visibility</p:attrName>
                                        </p:attrNameLst>
                                      </p:cBhvr>
                                      <p:to>
                                        <p:strVal val="visible"/>
                                      </p:to>
                                    </p:set>
                                    <p:anim calcmode="lin" valueType="num">
                                      <p:cBhvr>
                                        <p:cTn id="117" dur="500" fill="hold"/>
                                        <p:tgtEl>
                                          <p:spTgt spid="9221">
                                            <p:txEl>
                                              <p:pRg st="4" end="4"/>
                                            </p:txEl>
                                          </p:spTgt>
                                        </p:tgtEl>
                                        <p:attrNameLst>
                                          <p:attrName>ppt_w</p:attrName>
                                        </p:attrNameLst>
                                      </p:cBhvr>
                                      <p:tavLst>
                                        <p:tav tm="0">
                                          <p:val>
                                            <p:fltVal val="0"/>
                                          </p:val>
                                        </p:tav>
                                        <p:tav tm="100000">
                                          <p:val>
                                            <p:strVal val="#ppt_w"/>
                                          </p:val>
                                        </p:tav>
                                      </p:tavLst>
                                    </p:anim>
                                    <p:anim calcmode="lin" valueType="num">
                                      <p:cBhvr>
                                        <p:cTn id="118" dur="500" fill="hold"/>
                                        <p:tgtEl>
                                          <p:spTgt spid="922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3" presetClass="entr" presetSubtype="16" fill="hold" grpId="0" nodeType="clickEffect">
                                  <p:stCondLst>
                                    <p:cond delay="0"/>
                                  </p:stCondLst>
                                  <p:childTnLst>
                                    <p:set>
                                      <p:cBhvr>
                                        <p:cTn id="122" dur="1" fill="hold">
                                          <p:stCondLst>
                                            <p:cond delay="0"/>
                                          </p:stCondLst>
                                        </p:cTn>
                                        <p:tgtEl>
                                          <p:spTgt spid="9221">
                                            <p:txEl>
                                              <p:pRg st="5" end="5"/>
                                            </p:txEl>
                                          </p:spTgt>
                                        </p:tgtEl>
                                        <p:attrNameLst>
                                          <p:attrName>style.visibility</p:attrName>
                                        </p:attrNameLst>
                                      </p:cBhvr>
                                      <p:to>
                                        <p:strVal val="visible"/>
                                      </p:to>
                                    </p:set>
                                    <p:anim calcmode="lin" valueType="num">
                                      <p:cBhvr>
                                        <p:cTn id="123" dur="500" fill="hold"/>
                                        <p:tgtEl>
                                          <p:spTgt spid="9221">
                                            <p:txEl>
                                              <p:pRg st="5" end="5"/>
                                            </p:txEl>
                                          </p:spTgt>
                                        </p:tgtEl>
                                        <p:attrNameLst>
                                          <p:attrName>ppt_w</p:attrName>
                                        </p:attrNameLst>
                                      </p:cBhvr>
                                      <p:tavLst>
                                        <p:tav tm="0">
                                          <p:val>
                                            <p:fltVal val="0"/>
                                          </p:val>
                                        </p:tav>
                                        <p:tav tm="100000">
                                          <p:val>
                                            <p:strVal val="#ppt_w"/>
                                          </p:val>
                                        </p:tav>
                                      </p:tavLst>
                                    </p:anim>
                                    <p:anim calcmode="lin" valueType="num">
                                      <p:cBhvr>
                                        <p:cTn id="124" dur="500" fill="hold"/>
                                        <p:tgtEl>
                                          <p:spTgt spid="922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3" presetClass="entr" presetSubtype="16" fill="hold" grpId="0" nodeType="clickEffect">
                                  <p:stCondLst>
                                    <p:cond delay="0"/>
                                  </p:stCondLst>
                                  <p:childTnLst>
                                    <p:set>
                                      <p:cBhvr>
                                        <p:cTn id="128" dur="1" fill="hold">
                                          <p:stCondLst>
                                            <p:cond delay="0"/>
                                          </p:stCondLst>
                                        </p:cTn>
                                        <p:tgtEl>
                                          <p:spTgt spid="9221">
                                            <p:txEl>
                                              <p:pRg st="6" end="6"/>
                                            </p:txEl>
                                          </p:spTgt>
                                        </p:tgtEl>
                                        <p:attrNameLst>
                                          <p:attrName>style.visibility</p:attrName>
                                        </p:attrNameLst>
                                      </p:cBhvr>
                                      <p:to>
                                        <p:strVal val="visible"/>
                                      </p:to>
                                    </p:set>
                                    <p:anim calcmode="lin" valueType="num">
                                      <p:cBhvr>
                                        <p:cTn id="129" dur="500" fill="hold"/>
                                        <p:tgtEl>
                                          <p:spTgt spid="9221">
                                            <p:txEl>
                                              <p:pRg st="6" end="6"/>
                                            </p:txEl>
                                          </p:spTgt>
                                        </p:tgtEl>
                                        <p:attrNameLst>
                                          <p:attrName>ppt_w</p:attrName>
                                        </p:attrNameLst>
                                      </p:cBhvr>
                                      <p:tavLst>
                                        <p:tav tm="0">
                                          <p:val>
                                            <p:fltVal val="0"/>
                                          </p:val>
                                        </p:tav>
                                        <p:tav tm="100000">
                                          <p:val>
                                            <p:strVal val="#ppt_w"/>
                                          </p:val>
                                        </p:tav>
                                      </p:tavLst>
                                    </p:anim>
                                    <p:anim calcmode="lin" valueType="num">
                                      <p:cBhvr>
                                        <p:cTn id="130" dur="500" fill="hold"/>
                                        <p:tgtEl>
                                          <p:spTgt spid="9221">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xit" presetSubtype="32" fill="hold" grpId="2" nodeType="clickEffect">
                                  <p:stCondLst>
                                    <p:cond delay="0"/>
                                  </p:stCondLst>
                                  <p:childTnLst>
                                    <p:anim calcmode="lin" valueType="num">
                                      <p:cBhvr>
                                        <p:cTn id="134" dur="500" fill="hold"/>
                                        <p:tgtEl>
                                          <p:spTgt spid="9218"/>
                                        </p:tgtEl>
                                        <p:attrNameLst>
                                          <p:attrName>ppt_w</p:attrName>
                                        </p:attrNameLst>
                                      </p:cBhvr>
                                      <p:tavLst>
                                        <p:tav tm="0">
                                          <p:val>
                                            <p:strVal val="ppt_w"/>
                                          </p:val>
                                        </p:tav>
                                        <p:tav tm="100000">
                                          <p:val>
                                            <p:fltVal val="0"/>
                                          </p:val>
                                        </p:tav>
                                      </p:tavLst>
                                    </p:anim>
                                    <p:anim calcmode="lin" valueType="num">
                                      <p:cBhvr>
                                        <p:cTn id="135" dur="500" fill="hold"/>
                                        <p:tgtEl>
                                          <p:spTgt spid="9218"/>
                                        </p:tgtEl>
                                        <p:attrNameLst>
                                          <p:attrName>ppt_h</p:attrName>
                                        </p:attrNameLst>
                                      </p:cBhvr>
                                      <p:tavLst>
                                        <p:tav tm="0">
                                          <p:val>
                                            <p:strVal val="ppt_h"/>
                                          </p:val>
                                        </p:tav>
                                        <p:tav tm="100000">
                                          <p:val>
                                            <p:fltVal val="0"/>
                                          </p:val>
                                        </p:tav>
                                      </p:tavLst>
                                    </p:anim>
                                    <p:set>
                                      <p:cBhvr>
                                        <p:cTn id="136" dur="1" fill="hold">
                                          <p:stCondLst>
                                            <p:cond delay="499"/>
                                          </p:stCondLst>
                                        </p:cTn>
                                        <p:tgtEl>
                                          <p:spTgt spid="9218"/>
                                        </p:tgtEl>
                                        <p:attrNameLst>
                                          <p:attrName>style.visibility</p:attrName>
                                        </p:attrNameLst>
                                      </p:cBhvr>
                                      <p:to>
                                        <p:strVal val="hidden"/>
                                      </p:to>
                                    </p:set>
                                  </p:childTnLst>
                                </p:cTn>
                              </p:par>
                              <p:par>
                                <p:cTn id="137" presetID="23" presetClass="exit" presetSubtype="32" fill="hold" grpId="1" nodeType="withEffect">
                                  <p:stCondLst>
                                    <p:cond delay="0"/>
                                  </p:stCondLst>
                                  <p:childTnLst>
                                    <p:anim calcmode="lin" valueType="num">
                                      <p:cBhvr>
                                        <p:cTn id="138" dur="500" fill="hold"/>
                                        <p:tgtEl>
                                          <p:spTgt spid="9220">
                                            <p:txEl>
                                              <p:pRg st="0" end="0"/>
                                            </p:txEl>
                                          </p:spTgt>
                                        </p:tgtEl>
                                        <p:attrNameLst>
                                          <p:attrName>ppt_w</p:attrName>
                                        </p:attrNameLst>
                                      </p:cBhvr>
                                      <p:tavLst>
                                        <p:tav tm="0">
                                          <p:val>
                                            <p:strVal val="ppt_w"/>
                                          </p:val>
                                        </p:tav>
                                        <p:tav tm="100000">
                                          <p:val>
                                            <p:fltVal val="0"/>
                                          </p:val>
                                        </p:tav>
                                      </p:tavLst>
                                    </p:anim>
                                    <p:anim calcmode="lin" valueType="num">
                                      <p:cBhvr>
                                        <p:cTn id="139" dur="500" fill="hold"/>
                                        <p:tgtEl>
                                          <p:spTgt spid="9220">
                                            <p:txEl>
                                              <p:pRg st="0" end="0"/>
                                            </p:txEl>
                                          </p:spTgt>
                                        </p:tgtEl>
                                        <p:attrNameLst>
                                          <p:attrName>ppt_h</p:attrName>
                                        </p:attrNameLst>
                                      </p:cBhvr>
                                      <p:tavLst>
                                        <p:tav tm="0">
                                          <p:val>
                                            <p:strVal val="ppt_h"/>
                                          </p:val>
                                        </p:tav>
                                        <p:tav tm="100000">
                                          <p:val>
                                            <p:fltVal val="0"/>
                                          </p:val>
                                        </p:tav>
                                      </p:tavLst>
                                    </p:anim>
                                    <p:set>
                                      <p:cBhvr>
                                        <p:cTn id="140" dur="1" fill="hold">
                                          <p:stCondLst>
                                            <p:cond delay="499"/>
                                          </p:stCondLst>
                                        </p:cTn>
                                        <p:tgtEl>
                                          <p:spTgt spid="9220">
                                            <p:txEl>
                                              <p:pRg st="0" end="0"/>
                                            </p:txEl>
                                          </p:spTgt>
                                        </p:tgtEl>
                                        <p:attrNameLst>
                                          <p:attrName>style.visibility</p:attrName>
                                        </p:attrNameLst>
                                      </p:cBhvr>
                                      <p:to>
                                        <p:strVal val="hidden"/>
                                      </p:to>
                                    </p:set>
                                  </p:childTnLst>
                                </p:cTn>
                              </p:par>
                              <p:par>
                                <p:cTn id="141" presetID="23" presetClass="exit" presetSubtype="32" fill="hold" grpId="1" nodeType="withEffect">
                                  <p:stCondLst>
                                    <p:cond delay="0"/>
                                  </p:stCondLst>
                                  <p:childTnLst>
                                    <p:anim calcmode="lin" valueType="num">
                                      <p:cBhvr>
                                        <p:cTn id="142" dur="500" fill="hold"/>
                                        <p:tgtEl>
                                          <p:spTgt spid="9220">
                                            <p:txEl>
                                              <p:pRg st="1" end="1"/>
                                            </p:txEl>
                                          </p:spTgt>
                                        </p:tgtEl>
                                        <p:attrNameLst>
                                          <p:attrName>ppt_w</p:attrName>
                                        </p:attrNameLst>
                                      </p:cBhvr>
                                      <p:tavLst>
                                        <p:tav tm="0">
                                          <p:val>
                                            <p:strVal val="ppt_w"/>
                                          </p:val>
                                        </p:tav>
                                        <p:tav tm="100000">
                                          <p:val>
                                            <p:fltVal val="0"/>
                                          </p:val>
                                        </p:tav>
                                      </p:tavLst>
                                    </p:anim>
                                    <p:anim calcmode="lin" valueType="num">
                                      <p:cBhvr>
                                        <p:cTn id="143" dur="500" fill="hold"/>
                                        <p:tgtEl>
                                          <p:spTgt spid="9220">
                                            <p:txEl>
                                              <p:pRg st="1" end="1"/>
                                            </p:txEl>
                                          </p:spTgt>
                                        </p:tgtEl>
                                        <p:attrNameLst>
                                          <p:attrName>ppt_h</p:attrName>
                                        </p:attrNameLst>
                                      </p:cBhvr>
                                      <p:tavLst>
                                        <p:tav tm="0">
                                          <p:val>
                                            <p:strVal val="ppt_h"/>
                                          </p:val>
                                        </p:tav>
                                        <p:tav tm="100000">
                                          <p:val>
                                            <p:fltVal val="0"/>
                                          </p:val>
                                        </p:tav>
                                      </p:tavLst>
                                    </p:anim>
                                    <p:set>
                                      <p:cBhvr>
                                        <p:cTn id="144" dur="1" fill="hold">
                                          <p:stCondLst>
                                            <p:cond delay="499"/>
                                          </p:stCondLst>
                                        </p:cTn>
                                        <p:tgtEl>
                                          <p:spTgt spid="9220">
                                            <p:txEl>
                                              <p:pRg st="1" end="1"/>
                                            </p:txEl>
                                          </p:spTgt>
                                        </p:tgtEl>
                                        <p:attrNameLst>
                                          <p:attrName>style.visibility</p:attrName>
                                        </p:attrNameLst>
                                      </p:cBhvr>
                                      <p:to>
                                        <p:strVal val="hidden"/>
                                      </p:to>
                                    </p:set>
                                  </p:childTnLst>
                                </p:cTn>
                              </p:par>
                              <p:par>
                                <p:cTn id="145" presetID="23" presetClass="exit" presetSubtype="32" fill="hold" grpId="1" nodeType="withEffect">
                                  <p:stCondLst>
                                    <p:cond delay="0"/>
                                  </p:stCondLst>
                                  <p:childTnLst>
                                    <p:anim calcmode="lin" valueType="num">
                                      <p:cBhvr>
                                        <p:cTn id="146" dur="500" fill="hold"/>
                                        <p:tgtEl>
                                          <p:spTgt spid="9220">
                                            <p:txEl>
                                              <p:pRg st="2" end="2"/>
                                            </p:txEl>
                                          </p:spTgt>
                                        </p:tgtEl>
                                        <p:attrNameLst>
                                          <p:attrName>ppt_w</p:attrName>
                                        </p:attrNameLst>
                                      </p:cBhvr>
                                      <p:tavLst>
                                        <p:tav tm="0">
                                          <p:val>
                                            <p:strVal val="ppt_w"/>
                                          </p:val>
                                        </p:tav>
                                        <p:tav tm="100000">
                                          <p:val>
                                            <p:fltVal val="0"/>
                                          </p:val>
                                        </p:tav>
                                      </p:tavLst>
                                    </p:anim>
                                    <p:anim calcmode="lin" valueType="num">
                                      <p:cBhvr>
                                        <p:cTn id="147" dur="500" fill="hold"/>
                                        <p:tgtEl>
                                          <p:spTgt spid="9220">
                                            <p:txEl>
                                              <p:pRg st="2" end="2"/>
                                            </p:txEl>
                                          </p:spTgt>
                                        </p:tgtEl>
                                        <p:attrNameLst>
                                          <p:attrName>ppt_h</p:attrName>
                                        </p:attrNameLst>
                                      </p:cBhvr>
                                      <p:tavLst>
                                        <p:tav tm="0">
                                          <p:val>
                                            <p:strVal val="ppt_h"/>
                                          </p:val>
                                        </p:tav>
                                        <p:tav tm="100000">
                                          <p:val>
                                            <p:fltVal val="0"/>
                                          </p:val>
                                        </p:tav>
                                      </p:tavLst>
                                    </p:anim>
                                    <p:set>
                                      <p:cBhvr>
                                        <p:cTn id="148" dur="1" fill="hold">
                                          <p:stCondLst>
                                            <p:cond delay="499"/>
                                          </p:stCondLst>
                                        </p:cTn>
                                        <p:tgtEl>
                                          <p:spTgt spid="9220">
                                            <p:txEl>
                                              <p:pRg st="2" end="2"/>
                                            </p:txEl>
                                          </p:spTgt>
                                        </p:tgtEl>
                                        <p:attrNameLst>
                                          <p:attrName>style.visibility</p:attrName>
                                        </p:attrNameLst>
                                      </p:cBhvr>
                                      <p:to>
                                        <p:strVal val="hidden"/>
                                      </p:to>
                                    </p:set>
                                  </p:childTnLst>
                                </p:cTn>
                              </p:par>
                              <p:par>
                                <p:cTn id="149" presetID="23" presetClass="exit" presetSubtype="32" fill="hold" grpId="1" nodeType="withEffect">
                                  <p:stCondLst>
                                    <p:cond delay="0"/>
                                  </p:stCondLst>
                                  <p:childTnLst>
                                    <p:anim calcmode="lin" valueType="num">
                                      <p:cBhvr>
                                        <p:cTn id="150" dur="500" fill="hold"/>
                                        <p:tgtEl>
                                          <p:spTgt spid="9220">
                                            <p:txEl>
                                              <p:pRg st="3" end="3"/>
                                            </p:txEl>
                                          </p:spTgt>
                                        </p:tgtEl>
                                        <p:attrNameLst>
                                          <p:attrName>ppt_w</p:attrName>
                                        </p:attrNameLst>
                                      </p:cBhvr>
                                      <p:tavLst>
                                        <p:tav tm="0">
                                          <p:val>
                                            <p:strVal val="ppt_w"/>
                                          </p:val>
                                        </p:tav>
                                        <p:tav tm="100000">
                                          <p:val>
                                            <p:fltVal val="0"/>
                                          </p:val>
                                        </p:tav>
                                      </p:tavLst>
                                    </p:anim>
                                    <p:anim calcmode="lin" valueType="num">
                                      <p:cBhvr>
                                        <p:cTn id="151" dur="500" fill="hold"/>
                                        <p:tgtEl>
                                          <p:spTgt spid="9220">
                                            <p:txEl>
                                              <p:pRg st="3" end="3"/>
                                            </p:txEl>
                                          </p:spTgt>
                                        </p:tgtEl>
                                        <p:attrNameLst>
                                          <p:attrName>ppt_h</p:attrName>
                                        </p:attrNameLst>
                                      </p:cBhvr>
                                      <p:tavLst>
                                        <p:tav tm="0">
                                          <p:val>
                                            <p:strVal val="ppt_h"/>
                                          </p:val>
                                        </p:tav>
                                        <p:tav tm="100000">
                                          <p:val>
                                            <p:fltVal val="0"/>
                                          </p:val>
                                        </p:tav>
                                      </p:tavLst>
                                    </p:anim>
                                    <p:set>
                                      <p:cBhvr>
                                        <p:cTn id="152" dur="1" fill="hold">
                                          <p:stCondLst>
                                            <p:cond delay="499"/>
                                          </p:stCondLst>
                                        </p:cTn>
                                        <p:tgtEl>
                                          <p:spTgt spid="9220">
                                            <p:txEl>
                                              <p:pRg st="3" end="3"/>
                                            </p:txEl>
                                          </p:spTgt>
                                        </p:tgtEl>
                                        <p:attrNameLst>
                                          <p:attrName>style.visibility</p:attrName>
                                        </p:attrNameLst>
                                      </p:cBhvr>
                                      <p:to>
                                        <p:strVal val="hidden"/>
                                      </p:to>
                                    </p:set>
                                  </p:childTnLst>
                                </p:cTn>
                              </p:par>
                              <p:par>
                                <p:cTn id="153" presetID="23" presetClass="exit" presetSubtype="32" fill="hold" grpId="1" nodeType="withEffect">
                                  <p:stCondLst>
                                    <p:cond delay="0"/>
                                  </p:stCondLst>
                                  <p:childTnLst>
                                    <p:anim calcmode="lin" valueType="num">
                                      <p:cBhvr>
                                        <p:cTn id="154" dur="500" fill="hold"/>
                                        <p:tgtEl>
                                          <p:spTgt spid="9220">
                                            <p:txEl>
                                              <p:pRg st="4" end="4"/>
                                            </p:txEl>
                                          </p:spTgt>
                                        </p:tgtEl>
                                        <p:attrNameLst>
                                          <p:attrName>ppt_w</p:attrName>
                                        </p:attrNameLst>
                                      </p:cBhvr>
                                      <p:tavLst>
                                        <p:tav tm="0">
                                          <p:val>
                                            <p:strVal val="ppt_w"/>
                                          </p:val>
                                        </p:tav>
                                        <p:tav tm="100000">
                                          <p:val>
                                            <p:fltVal val="0"/>
                                          </p:val>
                                        </p:tav>
                                      </p:tavLst>
                                    </p:anim>
                                    <p:anim calcmode="lin" valueType="num">
                                      <p:cBhvr>
                                        <p:cTn id="155" dur="500" fill="hold"/>
                                        <p:tgtEl>
                                          <p:spTgt spid="9220">
                                            <p:txEl>
                                              <p:pRg st="4" end="4"/>
                                            </p:txEl>
                                          </p:spTgt>
                                        </p:tgtEl>
                                        <p:attrNameLst>
                                          <p:attrName>ppt_h</p:attrName>
                                        </p:attrNameLst>
                                      </p:cBhvr>
                                      <p:tavLst>
                                        <p:tav tm="0">
                                          <p:val>
                                            <p:strVal val="ppt_h"/>
                                          </p:val>
                                        </p:tav>
                                        <p:tav tm="100000">
                                          <p:val>
                                            <p:fltVal val="0"/>
                                          </p:val>
                                        </p:tav>
                                      </p:tavLst>
                                    </p:anim>
                                    <p:set>
                                      <p:cBhvr>
                                        <p:cTn id="156" dur="1" fill="hold">
                                          <p:stCondLst>
                                            <p:cond delay="499"/>
                                          </p:stCondLst>
                                        </p:cTn>
                                        <p:tgtEl>
                                          <p:spTgt spid="9220">
                                            <p:txEl>
                                              <p:pRg st="4" end="4"/>
                                            </p:txEl>
                                          </p:spTgt>
                                        </p:tgtEl>
                                        <p:attrNameLst>
                                          <p:attrName>style.visibility</p:attrName>
                                        </p:attrNameLst>
                                      </p:cBhvr>
                                      <p:to>
                                        <p:strVal val="hidden"/>
                                      </p:to>
                                    </p:set>
                                  </p:childTnLst>
                                </p:cTn>
                              </p:par>
                              <p:par>
                                <p:cTn id="157" presetID="23" presetClass="exit" presetSubtype="32" fill="hold" grpId="1" nodeType="withEffect">
                                  <p:stCondLst>
                                    <p:cond delay="0"/>
                                  </p:stCondLst>
                                  <p:childTnLst>
                                    <p:anim calcmode="lin" valueType="num">
                                      <p:cBhvr>
                                        <p:cTn id="158" dur="500" fill="hold"/>
                                        <p:tgtEl>
                                          <p:spTgt spid="9220">
                                            <p:txEl>
                                              <p:pRg st="5" end="5"/>
                                            </p:txEl>
                                          </p:spTgt>
                                        </p:tgtEl>
                                        <p:attrNameLst>
                                          <p:attrName>ppt_w</p:attrName>
                                        </p:attrNameLst>
                                      </p:cBhvr>
                                      <p:tavLst>
                                        <p:tav tm="0">
                                          <p:val>
                                            <p:strVal val="ppt_w"/>
                                          </p:val>
                                        </p:tav>
                                        <p:tav tm="100000">
                                          <p:val>
                                            <p:fltVal val="0"/>
                                          </p:val>
                                        </p:tav>
                                      </p:tavLst>
                                    </p:anim>
                                    <p:anim calcmode="lin" valueType="num">
                                      <p:cBhvr>
                                        <p:cTn id="159" dur="500" fill="hold"/>
                                        <p:tgtEl>
                                          <p:spTgt spid="9220">
                                            <p:txEl>
                                              <p:pRg st="5" end="5"/>
                                            </p:txEl>
                                          </p:spTgt>
                                        </p:tgtEl>
                                        <p:attrNameLst>
                                          <p:attrName>ppt_h</p:attrName>
                                        </p:attrNameLst>
                                      </p:cBhvr>
                                      <p:tavLst>
                                        <p:tav tm="0">
                                          <p:val>
                                            <p:strVal val="ppt_h"/>
                                          </p:val>
                                        </p:tav>
                                        <p:tav tm="100000">
                                          <p:val>
                                            <p:fltVal val="0"/>
                                          </p:val>
                                        </p:tav>
                                      </p:tavLst>
                                    </p:anim>
                                    <p:set>
                                      <p:cBhvr>
                                        <p:cTn id="160" dur="1" fill="hold">
                                          <p:stCondLst>
                                            <p:cond delay="499"/>
                                          </p:stCondLst>
                                        </p:cTn>
                                        <p:tgtEl>
                                          <p:spTgt spid="9220">
                                            <p:txEl>
                                              <p:pRg st="5" end="5"/>
                                            </p:txEl>
                                          </p:spTgt>
                                        </p:tgtEl>
                                        <p:attrNameLst>
                                          <p:attrName>style.visibility</p:attrName>
                                        </p:attrNameLst>
                                      </p:cBhvr>
                                      <p:to>
                                        <p:strVal val="hidden"/>
                                      </p:to>
                                    </p:set>
                                  </p:childTnLst>
                                </p:cTn>
                              </p:par>
                              <p:par>
                                <p:cTn id="161" presetID="23" presetClass="exit" presetSubtype="32" fill="hold" grpId="1" nodeType="withEffect">
                                  <p:stCondLst>
                                    <p:cond delay="0"/>
                                  </p:stCondLst>
                                  <p:childTnLst>
                                    <p:anim calcmode="lin" valueType="num">
                                      <p:cBhvr>
                                        <p:cTn id="162" dur="500" fill="hold"/>
                                        <p:tgtEl>
                                          <p:spTgt spid="9220">
                                            <p:txEl>
                                              <p:pRg st="6" end="6"/>
                                            </p:txEl>
                                          </p:spTgt>
                                        </p:tgtEl>
                                        <p:attrNameLst>
                                          <p:attrName>ppt_w</p:attrName>
                                        </p:attrNameLst>
                                      </p:cBhvr>
                                      <p:tavLst>
                                        <p:tav tm="0">
                                          <p:val>
                                            <p:strVal val="ppt_w"/>
                                          </p:val>
                                        </p:tav>
                                        <p:tav tm="100000">
                                          <p:val>
                                            <p:fltVal val="0"/>
                                          </p:val>
                                        </p:tav>
                                      </p:tavLst>
                                    </p:anim>
                                    <p:anim calcmode="lin" valueType="num">
                                      <p:cBhvr>
                                        <p:cTn id="163" dur="500" fill="hold"/>
                                        <p:tgtEl>
                                          <p:spTgt spid="9220">
                                            <p:txEl>
                                              <p:pRg st="6" end="6"/>
                                            </p:txEl>
                                          </p:spTgt>
                                        </p:tgtEl>
                                        <p:attrNameLst>
                                          <p:attrName>ppt_h</p:attrName>
                                        </p:attrNameLst>
                                      </p:cBhvr>
                                      <p:tavLst>
                                        <p:tav tm="0">
                                          <p:val>
                                            <p:strVal val="ppt_h"/>
                                          </p:val>
                                        </p:tav>
                                        <p:tav tm="100000">
                                          <p:val>
                                            <p:fltVal val="0"/>
                                          </p:val>
                                        </p:tav>
                                      </p:tavLst>
                                    </p:anim>
                                    <p:set>
                                      <p:cBhvr>
                                        <p:cTn id="164" dur="1" fill="hold">
                                          <p:stCondLst>
                                            <p:cond delay="499"/>
                                          </p:stCondLst>
                                        </p:cTn>
                                        <p:tgtEl>
                                          <p:spTgt spid="9220">
                                            <p:txEl>
                                              <p:pRg st="6" end="6"/>
                                            </p:txEl>
                                          </p:spTgt>
                                        </p:tgtEl>
                                        <p:attrNameLst>
                                          <p:attrName>style.visibility</p:attrName>
                                        </p:attrNameLst>
                                      </p:cBhvr>
                                      <p:to>
                                        <p:strVal val="hidden"/>
                                      </p:to>
                                    </p:set>
                                  </p:childTnLst>
                                </p:cTn>
                              </p:par>
                              <p:par>
                                <p:cTn id="165" presetID="23" presetClass="exit" presetSubtype="32" fill="hold" grpId="1" nodeType="withEffect">
                                  <p:stCondLst>
                                    <p:cond delay="0"/>
                                  </p:stCondLst>
                                  <p:childTnLst>
                                    <p:anim calcmode="lin" valueType="num">
                                      <p:cBhvr>
                                        <p:cTn id="166" dur="500" fill="hold"/>
                                        <p:tgtEl>
                                          <p:spTgt spid="9220">
                                            <p:txEl>
                                              <p:pRg st="7" end="7"/>
                                            </p:txEl>
                                          </p:spTgt>
                                        </p:tgtEl>
                                        <p:attrNameLst>
                                          <p:attrName>ppt_w</p:attrName>
                                        </p:attrNameLst>
                                      </p:cBhvr>
                                      <p:tavLst>
                                        <p:tav tm="0">
                                          <p:val>
                                            <p:strVal val="ppt_w"/>
                                          </p:val>
                                        </p:tav>
                                        <p:tav tm="100000">
                                          <p:val>
                                            <p:fltVal val="0"/>
                                          </p:val>
                                        </p:tav>
                                      </p:tavLst>
                                    </p:anim>
                                    <p:anim calcmode="lin" valueType="num">
                                      <p:cBhvr>
                                        <p:cTn id="167" dur="500" fill="hold"/>
                                        <p:tgtEl>
                                          <p:spTgt spid="9220">
                                            <p:txEl>
                                              <p:pRg st="7" end="7"/>
                                            </p:txEl>
                                          </p:spTgt>
                                        </p:tgtEl>
                                        <p:attrNameLst>
                                          <p:attrName>ppt_h</p:attrName>
                                        </p:attrNameLst>
                                      </p:cBhvr>
                                      <p:tavLst>
                                        <p:tav tm="0">
                                          <p:val>
                                            <p:strVal val="ppt_h"/>
                                          </p:val>
                                        </p:tav>
                                        <p:tav tm="100000">
                                          <p:val>
                                            <p:fltVal val="0"/>
                                          </p:val>
                                        </p:tav>
                                      </p:tavLst>
                                    </p:anim>
                                    <p:set>
                                      <p:cBhvr>
                                        <p:cTn id="168" dur="1" fill="hold">
                                          <p:stCondLst>
                                            <p:cond delay="499"/>
                                          </p:stCondLst>
                                        </p:cTn>
                                        <p:tgtEl>
                                          <p:spTgt spid="9220">
                                            <p:txEl>
                                              <p:pRg st="7" end="7"/>
                                            </p:txEl>
                                          </p:spTgt>
                                        </p:tgtEl>
                                        <p:attrNameLst>
                                          <p:attrName>style.visibility</p:attrName>
                                        </p:attrNameLst>
                                      </p:cBhvr>
                                      <p:to>
                                        <p:strVal val="hidden"/>
                                      </p:to>
                                    </p:set>
                                  </p:childTnLst>
                                </p:cTn>
                              </p:par>
                              <p:par>
                                <p:cTn id="169" presetID="23" presetClass="exit" presetSubtype="32" fill="hold" grpId="1" nodeType="withEffect">
                                  <p:stCondLst>
                                    <p:cond delay="0"/>
                                  </p:stCondLst>
                                  <p:childTnLst>
                                    <p:anim calcmode="lin" valueType="num">
                                      <p:cBhvr>
                                        <p:cTn id="170" dur="500" fill="hold"/>
                                        <p:tgtEl>
                                          <p:spTgt spid="9220">
                                            <p:txEl>
                                              <p:pRg st="8" end="8"/>
                                            </p:txEl>
                                          </p:spTgt>
                                        </p:tgtEl>
                                        <p:attrNameLst>
                                          <p:attrName>ppt_w</p:attrName>
                                        </p:attrNameLst>
                                      </p:cBhvr>
                                      <p:tavLst>
                                        <p:tav tm="0">
                                          <p:val>
                                            <p:strVal val="ppt_w"/>
                                          </p:val>
                                        </p:tav>
                                        <p:tav tm="100000">
                                          <p:val>
                                            <p:fltVal val="0"/>
                                          </p:val>
                                        </p:tav>
                                      </p:tavLst>
                                    </p:anim>
                                    <p:anim calcmode="lin" valueType="num">
                                      <p:cBhvr>
                                        <p:cTn id="171" dur="500" fill="hold"/>
                                        <p:tgtEl>
                                          <p:spTgt spid="9220">
                                            <p:txEl>
                                              <p:pRg st="8" end="8"/>
                                            </p:txEl>
                                          </p:spTgt>
                                        </p:tgtEl>
                                        <p:attrNameLst>
                                          <p:attrName>ppt_h</p:attrName>
                                        </p:attrNameLst>
                                      </p:cBhvr>
                                      <p:tavLst>
                                        <p:tav tm="0">
                                          <p:val>
                                            <p:strVal val="ppt_h"/>
                                          </p:val>
                                        </p:tav>
                                        <p:tav tm="100000">
                                          <p:val>
                                            <p:fltVal val="0"/>
                                          </p:val>
                                        </p:tav>
                                      </p:tavLst>
                                    </p:anim>
                                    <p:set>
                                      <p:cBhvr>
                                        <p:cTn id="172" dur="1" fill="hold">
                                          <p:stCondLst>
                                            <p:cond delay="499"/>
                                          </p:stCondLst>
                                        </p:cTn>
                                        <p:tgtEl>
                                          <p:spTgt spid="9220">
                                            <p:txEl>
                                              <p:pRg st="8" end="8"/>
                                            </p:txEl>
                                          </p:spTgt>
                                        </p:tgtEl>
                                        <p:attrNameLst>
                                          <p:attrName>style.visibility</p:attrName>
                                        </p:attrNameLst>
                                      </p:cBhvr>
                                      <p:to>
                                        <p:strVal val="hidden"/>
                                      </p:to>
                                    </p:set>
                                  </p:childTnLst>
                                </p:cTn>
                              </p:par>
                              <p:par>
                                <p:cTn id="173" presetID="23" presetClass="exit" presetSubtype="32" fill="hold" grpId="1" nodeType="withEffect">
                                  <p:stCondLst>
                                    <p:cond delay="0"/>
                                  </p:stCondLst>
                                  <p:childTnLst>
                                    <p:anim calcmode="lin" valueType="num">
                                      <p:cBhvr>
                                        <p:cTn id="174" dur="500" fill="hold"/>
                                        <p:tgtEl>
                                          <p:spTgt spid="9220">
                                            <p:txEl>
                                              <p:pRg st="9" end="9"/>
                                            </p:txEl>
                                          </p:spTgt>
                                        </p:tgtEl>
                                        <p:attrNameLst>
                                          <p:attrName>ppt_w</p:attrName>
                                        </p:attrNameLst>
                                      </p:cBhvr>
                                      <p:tavLst>
                                        <p:tav tm="0">
                                          <p:val>
                                            <p:strVal val="ppt_w"/>
                                          </p:val>
                                        </p:tav>
                                        <p:tav tm="100000">
                                          <p:val>
                                            <p:fltVal val="0"/>
                                          </p:val>
                                        </p:tav>
                                      </p:tavLst>
                                    </p:anim>
                                    <p:anim calcmode="lin" valueType="num">
                                      <p:cBhvr>
                                        <p:cTn id="175" dur="500" fill="hold"/>
                                        <p:tgtEl>
                                          <p:spTgt spid="9220">
                                            <p:txEl>
                                              <p:pRg st="9" end="9"/>
                                            </p:txEl>
                                          </p:spTgt>
                                        </p:tgtEl>
                                        <p:attrNameLst>
                                          <p:attrName>ppt_h</p:attrName>
                                        </p:attrNameLst>
                                      </p:cBhvr>
                                      <p:tavLst>
                                        <p:tav tm="0">
                                          <p:val>
                                            <p:strVal val="ppt_h"/>
                                          </p:val>
                                        </p:tav>
                                        <p:tav tm="100000">
                                          <p:val>
                                            <p:fltVal val="0"/>
                                          </p:val>
                                        </p:tav>
                                      </p:tavLst>
                                    </p:anim>
                                    <p:set>
                                      <p:cBhvr>
                                        <p:cTn id="176" dur="1" fill="hold">
                                          <p:stCondLst>
                                            <p:cond delay="499"/>
                                          </p:stCondLst>
                                        </p:cTn>
                                        <p:tgtEl>
                                          <p:spTgt spid="9220">
                                            <p:txEl>
                                              <p:pRg st="9" end="9"/>
                                            </p:txEl>
                                          </p:spTgt>
                                        </p:tgtEl>
                                        <p:attrNameLst>
                                          <p:attrName>style.visibility</p:attrName>
                                        </p:attrNameLst>
                                      </p:cBhvr>
                                      <p:to>
                                        <p:strVal val="hidden"/>
                                      </p:to>
                                    </p:set>
                                  </p:childTnLst>
                                </p:cTn>
                              </p:par>
                              <p:par>
                                <p:cTn id="177" presetID="23" presetClass="exit" presetSubtype="32" fill="hold" grpId="1" nodeType="withEffect">
                                  <p:stCondLst>
                                    <p:cond delay="0"/>
                                  </p:stCondLst>
                                  <p:childTnLst>
                                    <p:anim calcmode="lin" valueType="num">
                                      <p:cBhvr>
                                        <p:cTn id="178" dur="500" fill="hold"/>
                                        <p:tgtEl>
                                          <p:spTgt spid="9220">
                                            <p:txEl>
                                              <p:pRg st="10" end="10"/>
                                            </p:txEl>
                                          </p:spTgt>
                                        </p:tgtEl>
                                        <p:attrNameLst>
                                          <p:attrName>ppt_w</p:attrName>
                                        </p:attrNameLst>
                                      </p:cBhvr>
                                      <p:tavLst>
                                        <p:tav tm="0">
                                          <p:val>
                                            <p:strVal val="ppt_w"/>
                                          </p:val>
                                        </p:tav>
                                        <p:tav tm="100000">
                                          <p:val>
                                            <p:fltVal val="0"/>
                                          </p:val>
                                        </p:tav>
                                      </p:tavLst>
                                    </p:anim>
                                    <p:anim calcmode="lin" valueType="num">
                                      <p:cBhvr>
                                        <p:cTn id="179" dur="500" fill="hold"/>
                                        <p:tgtEl>
                                          <p:spTgt spid="9220">
                                            <p:txEl>
                                              <p:pRg st="10" end="10"/>
                                            </p:txEl>
                                          </p:spTgt>
                                        </p:tgtEl>
                                        <p:attrNameLst>
                                          <p:attrName>ppt_h</p:attrName>
                                        </p:attrNameLst>
                                      </p:cBhvr>
                                      <p:tavLst>
                                        <p:tav tm="0">
                                          <p:val>
                                            <p:strVal val="ppt_h"/>
                                          </p:val>
                                        </p:tav>
                                        <p:tav tm="100000">
                                          <p:val>
                                            <p:fltVal val="0"/>
                                          </p:val>
                                        </p:tav>
                                      </p:tavLst>
                                    </p:anim>
                                    <p:set>
                                      <p:cBhvr>
                                        <p:cTn id="180" dur="1" fill="hold">
                                          <p:stCondLst>
                                            <p:cond delay="499"/>
                                          </p:stCondLst>
                                        </p:cTn>
                                        <p:tgtEl>
                                          <p:spTgt spid="9220">
                                            <p:txEl>
                                              <p:pRg st="10" end="10"/>
                                            </p:txEl>
                                          </p:spTgt>
                                        </p:tgtEl>
                                        <p:attrNameLst>
                                          <p:attrName>style.visibility</p:attrName>
                                        </p:attrNameLst>
                                      </p:cBhvr>
                                      <p:to>
                                        <p:strVal val="hidden"/>
                                      </p:to>
                                    </p:set>
                                  </p:childTnLst>
                                </p:cTn>
                              </p:par>
                              <p:par>
                                <p:cTn id="181" presetID="23" presetClass="exit" presetSubtype="32" fill="hold" grpId="1" nodeType="withEffect">
                                  <p:stCondLst>
                                    <p:cond delay="0"/>
                                  </p:stCondLst>
                                  <p:childTnLst>
                                    <p:anim calcmode="lin" valueType="num">
                                      <p:cBhvr>
                                        <p:cTn id="182" dur="500" fill="hold"/>
                                        <p:tgtEl>
                                          <p:spTgt spid="9220">
                                            <p:txEl>
                                              <p:pRg st="11" end="11"/>
                                            </p:txEl>
                                          </p:spTgt>
                                        </p:tgtEl>
                                        <p:attrNameLst>
                                          <p:attrName>ppt_w</p:attrName>
                                        </p:attrNameLst>
                                      </p:cBhvr>
                                      <p:tavLst>
                                        <p:tav tm="0">
                                          <p:val>
                                            <p:strVal val="ppt_w"/>
                                          </p:val>
                                        </p:tav>
                                        <p:tav tm="100000">
                                          <p:val>
                                            <p:fltVal val="0"/>
                                          </p:val>
                                        </p:tav>
                                      </p:tavLst>
                                    </p:anim>
                                    <p:anim calcmode="lin" valueType="num">
                                      <p:cBhvr>
                                        <p:cTn id="183" dur="500" fill="hold"/>
                                        <p:tgtEl>
                                          <p:spTgt spid="9220">
                                            <p:txEl>
                                              <p:pRg st="11" end="11"/>
                                            </p:txEl>
                                          </p:spTgt>
                                        </p:tgtEl>
                                        <p:attrNameLst>
                                          <p:attrName>ppt_h</p:attrName>
                                        </p:attrNameLst>
                                      </p:cBhvr>
                                      <p:tavLst>
                                        <p:tav tm="0">
                                          <p:val>
                                            <p:strVal val="ppt_h"/>
                                          </p:val>
                                        </p:tav>
                                        <p:tav tm="100000">
                                          <p:val>
                                            <p:fltVal val="0"/>
                                          </p:val>
                                        </p:tav>
                                      </p:tavLst>
                                    </p:anim>
                                    <p:set>
                                      <p:cBhvr>
                                        <p:cTn id="184" dur="1" fill="hold">
                                          <p:stCondLst>
                                            <p:cond delay="499"/>
                                          </p:stCondLst>
                                        </p:cTn>
                                        <p:tgtEl>
                                          <p:spTgt spid="9220">
                                            <p:txEl>
                                              <p:pRg st="11" end="11"/>
                                            </p:txEl>
                                          </p:spTgt>
                                        </p:tgtEl>
                                        <p:attrNameLst>
                                          <p:attrName>style.visibility</p:attrName>
                                        </p:attrNameLst>
                                      </p:cBhvr>
                                      <p:to>
                                        <p:strVal val="hidden"/>
                                      </p:to>
                                    </p:set>
                                  </p:childTnLst>
                                </p:cTn>
                              </p:par>
                              <p:par>
                                <p:cTn id="185" presetID="23" presetClass="exit" presetSubtype="32" fill="hold" grpId="1" nodeType="withEffect">
                                  <p:stCondLst>
                                    <p:cond delay="0"/>
                                  </p:stCondLst>
                                  <p:childTnLst>
                                    <p:anim calcmode="lin" valueType="num">
                                      <p:cBhvr>
                                        <p:cTn id="186" dur="500" fill="hold"/>
                                        <p:tgtEl>
                                          <p:spTgt spid="9220">
                                            <p:txEl>
                                              <p:pRg st="12" end="12"/>
                                            </p:txEl>
                                          </p:spTgt>
                                        </p:tgtEl>
                                        <p:attrNameLst>
                                          <p:attrName>ppt_w</p:attrName>
                                        </p:attrNameLst>
                                      </p:cBhvr>
                                      <p:tavLst>
                                        <p:tav tm="0">
                                          <p:val>
                                            <p:strVal val="ppt_w"/>
                                          </p:val>
                                        </p:tav>
                                        <p:tav tm="100000">
                                          <p:val>
                                            <p:fltVal val="0"/>
                                          </p:val>
                                        </p:tav>
                                      </p:tavLst>
                                    </p:anim>
                                    <p:anim calcmode="lin" valueType="num">
                                      <p:cBhvr>
                                        <p:cTn id="187" dur="500" fill="hold"/>
                                        <p:tgtEl>
                                          <p:spTgt spid="9220">
                                            <p:txEl>
                                              <p:pRg st="12" end="12"/>
                                            </p:txEl>
                                          </p:spTgt>
                                        </p:tgtEl>
                                        <p:attrNameLst>
                                          <p:attrName>ppt_h</p:attrName>
                                        </p:attrNameLst>
                                      </p:cBhvr>
                                      <p:tavLst>
                                        <p:tav tm="0">
                                          <p:val>
                                            <p:strVal val="ppt_h"/>
                                          </p:val>
                                        </p:tav>
                                        <p:tav tm="100000">
                                          <p:val>
                                            <p:fltVal val="0"/>
                                          </p:val>
                                        </p:tav>
                                      </p:tavLst>
                                    </p:anim>
                                    <p:set>
                                      <p:cBhvr>
                                        <p:cTn id="188" dur="1" fill="hold">
                                          <p:stCondLst>
                                            <p:cond delay="499"/>
                                          </p:stCondLst>
                                        </p:cTn>
                                        <p:tgtEl>
                                          <p:spTgt spid="9220">
                                            <p:txEl>
                                              <p:pRg st="12" end="12"/>
                                            </p:txEl>
                                          </p:spTgt>
                                        </p:tgtEl>
                                        <p:attrNameLst>
                                          <p:attrName>style.visibility</p:attrName>
                                        </p:attrNameLst>
                                      </p:cBhvr>
                                      <p:to>
                                        <p:strVal val="hidden"/>
                                      </p:to>
                                    </p:set>
                                  </p:childTnLst>
                                </p:cTn>
                              </p:par>
                              <p:par>
                                <p:cTn id="189" presetID="23" presetClass="exit" presetSubtype="32" fill="hold" grpId="1" nodeType="withEffect">
                                  <p:stCondLst>
                                    <p:cond delay="0"/>
                                  </p:stCondLst>
                                  <p:childTnLst>
                                    <p:anim calcmode="lin" valueType="num">
                                      <p:cBhvr>
                                        <p:cTn id="190" dur="500" fill="hold"/>
                                        <p:tgtEl>
                                          <p:spTgt spid="9221">
                                            <p:txEl>
                                              <p:pRg st="0" end="0"/>
                                            </p:txEl>
                                          </p:spTgt>
                                        </p:tgtEl>
                                        <p:attrNameLst>
                                          <p:attrName>ppt_w</p:attrName>
                                        </p:attrNameLst>
                                      </p:cBhvr>
                                      <p:tavLst>
                                        <p:tav tm="0">
                                          <p:val>
                                            <p:strVal val="ppt_w"/>
                                          </p:val>
                                        </p:tav>
                                        <p:tav tm="100000">
                                          <p:val>
                                            <p:fltVal val="0"/>
                                          </p:val>
                                        </p:tav>
                                      </p:tavLst>
                                    </p:anim>
                                    <p:anim calcmode="lin" valueType="num">
                                      <p:cBhvr>
                                        <p:cTn id="191" dur="500" fill="hold"/>
                                        <p:tgtEl>
                                          <p:spTgt spid="9221">
                                            <p:txEl>
                                              <p:pRg st="0" end="0"/>
                                            </p:txEl>
                                          </p:spTgt>
                                        </p:tgtEl>
                                        <p:attrNameLst>
                                          <p:attrName>ppt_h</p:attrName>
                                        </p:attrNameLst>
                                      </p:cBhvr>
                                      <p:tavLst>
                                        <p:tav tm="0">
                                          <p:val>
                                            <p:strVal val="ppt_h"/>
                                          </p:val>
                                        </p:tav>
                                        <p:tav tm="100000">
                                          <p:val>
                                            <p:fltVal val="0"/>
                                          </p:val>
                                        </p:tav>
                                      </p:tavLst>
                                    </p:anim>
                                    <p:set>
                                      <p:cBhvr>
                                        <p:cTn id="192" dur="1" fill="hold">
                                          <p:stCondLst>
                                            <p:cond delay="499"/>
                                          </p:stCondLst>
                                        </p:cTn>
                                        <p:tgtEl>
                                          <p:spTgt spid="9221">
                                            <p:txEl>
                                              <p:pRg st="0" end="0"/>
                                            </p:txEl>
                                          </p:spTgt>
                                        </p:tgtEl>
                                        <p:attrNameLst>
                                          <p:attrName>style.visibility</p:attrName>
                                        </p:attrNameLst>
                                      </p:cBhvr>
                                      <p:to>
                                        <p:strVal val="hidden"/>
                                      </p:to>
                                    </p:set>
                                  </p:childTnLst>
                                </p:cTn>
                              </p:par>
                              <p:par>
                                <p:cTn id="193" presetID="23" presetClass="exit" presetSubtype="32" fill="hold" grpId="1" nodeType="withEffect">
                                  <p:stCondLst>
                                    <p:cond delay="0"/>
                                  </p:stCondLst>
                                  <p:childTnLst>
                                    <p:anim calcmode="lin" valueType="num">
                                      <p:cBhvr>
                                        <p:cTn id="194" dur="500" fill="hold"/>
                                        <p:tgtEl>
                                          <p:spTgt spid="9221">
                                            <p:txEl>
                                              <p:pRg st="1" end="1"/>
                                            </p:txEl>
                                          </p:spTgt>
                                        </p:tgtEl>
                                        <p:attrNameLst>
                                          <p:attrName>ppt_w</p:attrName>
                                        </p:attrNameLst>
                                      </p:cBhvr>
                                      <p:tavLst>
                                        <p:tav tm="0">
                                          <p:val>
                                            <p:strVal val="ppt_w"/>
                                          </p:val>
                                        </p:tav>
                                        <p:tav tm="100000">
                                          <p:val>
                                            <p:fltVal val="0"/>
                                          </p:val>
                                        </p:tav>
                                      </p:tavLst>
                                    </p:anim>
                                    <p:anim calcmode="lin" valueType="num">
                                      <p:cBhvr>
                                        <p:cTn id="195" dur="500" fill="hold"/>
                                        <p:tgtEl>
                                          <p:spTgt spid="9221">
                                            <p:txEl>
                                              <p:pRg st="1" end="1"/>
                                            </p:txEl>
                                          </p:spTgt>
                                        </p:tgtEl>
                                        <p:attrNameLst>
                                          <p:attrName>ppt_h</p:attrName>
                                        </p:attrNameLst>
                                      </p:cBhvr>
                                      <p:tavLst>
                                        <p:tav tm="0">
                                          <p:val>
                                            <p:strVal val="ppt_h"/>
                                          </p:val>
                                        </p:tav>
                                        <p:tav tm="100000">
                                          <p:val>
                                            <p:fltVal val="0"/>
                                          </p:val>
                                        </p:tav>
                                      </p:tavLst>
                                    </p:anim>
                                    <p:set>
                                      <p:cBhvr>
                                        <p:cTn id="196" dur="1" fill="hold">
                                          <p:stCondLst>
                                            <p:cond delay="499"/>
                                          </p:stCondLst>
                                        </p:cTn>
                                        <p:tgtEl>
                                          <p:spTgt spid="9221">
                                            <p:txEl>
                                              <p:pRg st="1" end="1"/>
                                            </p:txEl>
                                          </p:spTgt>
                                        </p:tgtEl>
                                        <p:attrNameLst>
                                          <p:attrName>style.visibility</p:attrName>
                                        </p:attrNameLst>
                                      </p:cBhvr>
                                      <p:to>
                                        <p:strVal val="hidden"/>
                                      </p:to>
                                    </p:set>
                                  </p:childTnLst>
                                </p:cTn>
                              </p:par>
                              <p:par>
                                <p:cTn id="197" presetID="23" presetClass="exit" presetSubtype="32" fill="hold" grpId="1" nodeType="withEffect">
                                  <p:stCondLst>
                                    <p:cond delay="0"/>
                                  </p:stCondLst>
                                  <p:childTnLst>
                                    <p:anim calcmode="lin" valueType="num">
                                      <p:cBhvr>
                                        <p:cTn id="198" dur="500" fill="hold"/>
                                        <p:tgtEl>
                                          <p:spTgt spid="9221">
                                            <p:txEl>
                                              <p:pRg st="2" end="2"/>
                                            </p:txEl>
                                          </p:spTgt>
                                        </p:tgtEl>
                                        <p:attrNameLst>
                                          <p:attrName>ppt_w</p:attrName>
                                        </p:attrNameLst>
                                      </p:cBhvr>
                                      <p:tavLst>
                                        <p:tav tm="0">
                                          <p:val>
                                            <p:strVal val="ppt_w"/>
                                          </p:val>
                                        </p:tav>
                                        <p:tav tm="100000">
                                          <p:val>
                                            <p:fltVal val="0"/>
                                          </p:val>
                                        </p:tav>
                                      </p:tavLst>
                                    </p:anim>
                                    <p:anim calcmode="lin" valueType="num">
                                      <p:cBhvr>
                                        <p:cTn id="199" dur="500" fill="hold"/>
                                        <p:tgtEl>
                                          <p:spTgt spid="9221">
                                            <p:txEl>
                                              <p:pRg st="2" end="2"/>
                                            </p:txEl>
                                          </p:spTgt>
                                        </p:tgtEl>
                                        <p:attrNameLst>
                                          <p:attrName>ppt_h</p:attrName>
                                        </p:attrNameLst>
                                      </p:cBhvr>
                                      <p:tavLst>
                                        <p:tav tm="0">
                                          <p:val>
                                            <p:strVal val="ppt_h"/>
                                          </p:val>
                                        </p:tav>
                                        <p:tav tm="100000">
                                          <p:val>
                                            <p:fltVal val="0"/>
                                          </p:val>
                                        </p:tav>
                                      </p:tavLst>
                                    </p:anim>
                                    <p:set>
                                      <p:cBhvr>
                                        <p:cTn id="200" dur="1" fill="hold">
                                          <p:stCondLst>
                                            <p:cond delay="499"/>
                                          </p:stCondLst>
                                        </p:cTn>
                                        <p:tgtEl>
                                          <p:spTgt spid="9221">
                                            <p:txEl>
                                              <p:pRg st="2" end="2"/>
                                            </p:txEl>
                                          </p:spTgt>
                                        </p:tgtEl>
                                        <p:attrNameLst>
                                          <p:attrName>style.visibility</p:attrName>
                                        </p:attrNameLst>
                                      </p:cBhvr>
                                      <p:to>
                                        <p:strVal val="hidden"/>
                                      </p:to>
                                    </p:set>
                                  </p:childTnLst>
                                </p:cTn>
                              </p:par>
                              <p:par>
                                <p:cTn id="201" presetID="23" presetClass="exit" presetSubtype="32" fill="hold" grpId="1" nodeType="withEffect">
                                  <p:stCondLst>
                                    <p:cond delay="0"/>
                                  </p:stCondLst>
                                  <p:childTnLst>
                                    <p:anim calcmode="lin" valueType="num">
                                      <p:cBhvr>
                                        <p:cTn id="202" dur="500" fill="hold"/>
                                        <p:tgtEl>
                                          <p:spTgt spid="9221">
                                            <p:txEl>
                                              <p:pRg st="3" end="3"/>
                                            </p:txEl>
                                          </p:spTgt>
                                        </p:tgtEl>
                                        <p:attrNameLst>
                                          <p:attrName>ppt_w</p:attrName>
                                        </p:attrNameLst>
                                      </p:cBhvr>
                                      <p:tavLst>
                                        <p:tav tm="0">
                                          <p:val>
                                            <p:strVal val="ppt_w"/>
                                          </p:val>
                                        </p:tav>
                                        <p:tav tm="100000">
                                          <p:val>
                                            <p:fltVal val="0"/>
                                          </p:val>
                                        </p:tav>
                                      </p:tavLst>
                                    </p:anim>
                                    <p:anim calcmode="lin" valueType="num">
                                      <p:cBhvr>
                                        <p:cTn id="203" dur="500" fill="hold"/>
                                        <p:tgtEl>
                                          <p:spTgt spid="9221">
                                            <p:txEl>
                                              <p:pRg st="3" end="3"/>
                                            </p:txEl>
                                          </p:spTgt>
                                        </p:tgtEl>
                                        <p:attrNameLst>
                                          <p:attrName>ppt_h</p:attrName>
                                        </p:attrNameLst>
                                      </p:cBhvr>
                                      <p:tavLst>
                                        <p:tav tm="0">
                                          <p:val>
                                            <p:strVal val="ppt_h"/>
                                          </p:val>
                                        </p:tav>
                                        <p:tav tm="100000">
                                          <p:val>
                                            <p:fltVal val="0"/>
                                          </p:val>
                                        </p:tav>
                                      </p:tavLst>
                                    </p:anim>
                                    <p:set>
                                      <p:cBhvr>
                                        <p:cTn id="204" dur="1" fill="hold">
                                          <p:stCondLst>
                                            <p:cond delay="499"/>
                                          </p:stCondLst>
                                        </p:cTn>
                                        <p:tgtEl>
                                          <p:spTgt spid="9221">
                                            <p:txEl>
                                              <p:pRg st="3" end="3"/>
                                            </p:txEl>
                                          </p:spTgt>
                                        </p:tgtEl>
                                        <p:attrNameLst>
                                          <p:attrName>style.visibility</p:attrName>
                                        </p:attrNameLst>
                                      </p:cBhvr>
                                      <p:to>
                                        <p:strVal val="hidden"/>
                                      </p:to>
                                    </p:set>
                                  </p:childTnLst>
                                </p:cTn>
                              </p:par>
                              <p:par>
                                <p:cTn id="205" presetID="23" presetClass="exit" presetSubtype="32" fill="hold" grpId="1" nodeType="withEffect">
                                  <p:stCondLst>
                                    <p:cond delay="0"/>
                                  </p:stCondLst>
                                  <p:childTnLst>
                                    <p:anim calcmode="lin" valueType="num">
                                      <p:cBhvr>
                                        <p:cTn id="206" dur="500" fill="hold"/>
                                        <p:tgtEl>
                                          <p:spTgt spid="9221">
                                            <p:txEl>
                                              <p:pRg st="4" end="4"/>
                                            </p:txEl>
                                          </p:spTgt>
                                        </p:tgtEl>
                                        <p:attrNameLst>
                                          <p:attrName>ppt_w</p:attrName>
                                        </p:attrNameLst>
                                      </p:cBhvr>
                                      <p:tavLst>
                                        <p:tav tm="0">
                                          <p:val>
                                            <p:strVal val="ppt_w"/>
                                          </p:val>
                                        </p:tav>
                                        <p:tav tm="100000">
                                          <p:val>
                                            <p:fltVal val="0"/>
                                          </p:val>
                                        </p:tav>
                                      </p:tavLst>
                                    </p:anim>
                                    <p:anim calcmode="lin" valueType="num">
                                      <p:cBhvr>
                                        <p:cTn id="207" dur="500" fill="hold"/>
                                        <p:tgtEl>
                                          <p:spTgt spid="9221">
                                            <p:txEl>
                                              <p:pRg st="4" end="4"/>
                                            </p:txEl>
                                          </p:spTgt>
                                        </p:tgtEl>
                                        <p:attrNameLst>
                                          <p:attrName>ppt_h</p:attrName>
                                        </p:attrNameLst>
                                      </p:cBhvr>
                                      <p:tavLst>
                                        <p:tav tm="0">
                                          <p:val>
                                            <p:strVal val="ppt_h"/>
                                          </p:val>
                                        </p:tav>
                                        <p:tav tm="100000">
                                          <p:val>
                                            <p:fltVal val="0"/>
                                          </p:val>
                                        </p:tav>
                                      </p:tavLst>
                                    </p:anim>
                                    <p:set>
                                      <p:cBhvr>
                                        <p:cTn id="208" dur="1" fill="hold">
                                          <p:stCondLst>
                                            <p:cond delay="499"/>
                                          </p:stCondLst>
                                        </p:cTn>
                                        <p:tgtEl>
                                          <p:spTgt spid="9221">
                                            <p:txEl>
                                              <p:pRg st="4" end="4"/>
                                            </p:txEl>
                                          </p:spTgt>
                                        </p:tgtEl>
                                        <p:attrNameLst>
                                          <p:attrName>style.visibility</p:attrName>
                                        </p:attrNameLst>
                                      </p:cBhvr>
                                      <p:to>
                                        <p:strVal val="hidden"/>
                                      </p:to>
                                    </p:set>
                                  </p:childTnLst>
                                </p:cTn>
                              </p:par>
                              <p:par>
                                <p:cTn id="209" presetID="23" presetClass="exit" presetSubtype="32" fill="hold" grpId="1" nodeType="withEffect">
                                  <p:stCondLst>
                                    <p:cond delay="0"/>
                                  </p:stCondLst>
                                  <p:childTnLst>
                                    <p:anim calcmode="lin" valueType="num">
                                      <p:cBhvr>
                                        <p:cTn id="210" dur="500" fill="hold"/>
                                        <p:tgtEl>
                                          <p:spTgt spid="9221">
                                            <p:txEl>
                                              <p:pRg st="5" end="5"/>
                                            </p:txEl>
                                          </p:spTgt>
                                        </p:tgtEl>
                                        <p:attrNameLst>
                                          <p:attrName>ppt_w</p:attrName>
                                        </p:attrNameLst>
                                      </p:cBhvr>
                                      <p:tavLst>
                                        <p:tav tm="0">
                                          <p:val>
                                            <p:strVal val="ppt_w"/>
                                          </p:val>
                                        </p:tav>
                                        <p:tav tm="100000">
                                          <p:val>
                                            <p:fltVal val="0"/>
                                          </p:val>
                                        </p:tav>
                                      </p:tavLst>
                                    </p:anim>
                                    <p:anim calcmode="lin" valueType="num">
                                      <p:cBhvr>
                                        <p:cTn id="211" dur="500" fill="hold"/>
                                        <p:tgtEl>
                                          <p:spTgt spid="9221">
                                            <p:txEl>
                                              <p:pRg st="5" end="5"/>
                                            </p:txEl>
                                          </p:spTgt>
                                        </p:tgtEl>
                                        <p:attrNameLst>
                                          <p:attrName>ppt_h</p:attrName>
                                        </p:attrNameLst>
                                      </p:cBhvr>
                                      <p:tavLst>
                                        <p:tav tm="0">
                                          <p:val>
                                            <p:strVal val="ppt_h"/>
                                          </p:val>
                                        </p:tav>
                                        <p:tav tm="100000">
                                          <p:val>
                                            <p:fltVal val="0"/>
                                          </p:val>
                                        </p:tav>
                                      </p:tavLst>
                                    </p:anim>
                                    <p:set>
                                      <p:cBhvr>
                                        <p:cTn id="212" dur="1" fill="hold">
                                          <p:stCondLst>
                                            <p:cond delay="499"/>
                                          </p:stCondLst>
                                        </p:cTn>
                                        <p:tgtEl>
                                          <p:spTgt spid="9221">
                                            <p:txEl>
                                              <p:pRg st="5" end="5"/>
                                            </p:txEl>
                                          </p:spTgt>
                                        </p:tgtEl>
                                        <p:attrNameLst>
                                          <p:attrName>style.visibility</p:attrName>
                                        </p:attrNameLst>
                                      </p:cBhvr>
                                      <p:to>
                                        <p:strVal val="hidden"/>
                                      </p:to>
                                    </p:set>
                                  </p:childTnLst>
                                </p:cTn>
                              </p:par>
                              <p:par>
                                <p:cTn id="213" presetID="23" presetClass="exit" presetSubtype="32" fill="hold" grpId="1" nodeType="withEffect">
                                  <p:stCondLst>
                                    <p:cond delay="0"/>
                                  </p:stCondLst>
                                  <p:childTnLst>
                                    <p:anim calcmode="lin" valueType="num">
                                      <p:cBhvr>
                                        <p:cTn id="214" dur="500" fill="hold"/>
                                        <p:tgtEl>
                                          <p:spTgt spid="9221">
                                            <p:txEl>
                                              <p:pRg st="6" end="6"/>
                                            </p:txEl>
                                          </p:spTgt>
                                        </p:tgtEl>
                                        <p:attrNameLst>
                                          <p:attrName>ppt_w</p:attrName>
                                        </p:attrNameLst>
                                      </p:cBhvr>
                                      <p:tavLst>
                                        <p:tav tm="0">
                                          <p:val>
                                            <p:strVal val="ppt_w"/>
                                          </p:val>
                                        </p:tav>
                                        <p:tav tm="100000">
                                          <p:val>
                                            <p:fltVal val="0"/>
                                          </p:val>
                                        </p:tav>
                                      </p:tavLst>
                                    </p:anim>
                                    <p:anim calcmode="lin" valueType="num">
                                      <p:cBhvr>
                                        <p:cTn id="215" dur="500" fill="hold"/>
                                        <p:tgtEl>
                                          <p:spTgt spid="9221">
                                            <p:txEl>
                                              <p:pRg st="6" end="6"/>
                                            </p:txEl>
                                          </p:spTgt>
                                        </p:tgtEl>
                                        <p:attrNameLst>
                                          <p:attrName>ppt_h</p:attrName>
                                        </p:attrNameLst>
                                      </p:cBhvr>
                                      <p:tavLst>
                                        <p:tav tm="0">
                                          <p:val>
                                            <p:strVal val="ppt_h"/>
                                          </p:val>
                                        </p:tav>
                                        <p:tav tm="100000">
                                          <p:val>
                                            <p:fltVal val="0"/>
                                          </p:val>
                                        </p:tav>
                                      </p:tavLst>
                                    </p:anim>
                                    <p:set>
                                      <p:cBhvr>
                                        <p:cTn id="216" dur="1" fill="hold">
                                          <p:stCondLst>
                                            <p:cond delay="499"/>
                                          </p:stCondLst>
                                        </p:cTn>
                                        <p:tgtEl>
                                          <p:spTgt spid="9221">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8" grpId="1"/>
      <p:bldP spid="9218" grpId="2"/>
      <p:bldP spid="9220" grpId="0" build="p"/>
      <p:bldP spid="9220" grpId="1" build="allAtOnce"/>
      <p:bldP spid="9221" grpId="0" build="p"/>
      <p:bldP spid="9221"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57200" y="333375"/>
            <a:ext cx="8229600" cy="6308725"/>
          </a:xfrm>
        </p:spPr>
        <p:txBody>
          <a:bodyPr/>
          <a:lstStyle/>
          <a:p>
            <a:pPr marL="609600" indent="-609600" eaLnBrk="1" hangingPunct="1">
              <a:buFontTx/>
              <a:buNone/>
            </a:pPr>
            <a:r>
              <a:rPr lang="en-US" b="1" dirty="0" err="1" smtClean="0">
                <a:solidFill>
                  <a:srgbClr val="CC0000"/>
                </a:solidFill>
              </a:rPr>
              <a:t>Penjelasan</a:t>
            </a:r>
            <a:r>
              <a:rPr lang="en-US" b="1" dirty="0" smtClean="0">
                <a:solidFill>
                  <a:srgbClr val="CC0000"/>
                </a:solidFill>
              </a:rPr>
              <a:t> </a:t>
            </a:r>
            <a:r>
              <a:rPr lang="en-US" b="1" dirty="0" err="1" smtClean="0">
                <a:solidFill>
                  <a:srgbClr val="CC0000"/>
                </a:solidFill>
              </a:rPr>
              <a:t>Mengenai</a:t>
            </a:r>
            <a:r>
              <a:rPr lang="en-US" b="1" dirty="0" smtClean="0">
                <a:solidFill>
                  <a:srgbClr val="CC0000"/>
                </a:solidFill>
              </a:rPr>
              <a:t> </a:t>
            </a:r>
            <a:r>
              <a:rPr lang="en-US" b="1" dirty="0" err="1" smtClean="0">
                <a:solidFill>
                  <a:srgbClr val="CC0000"/>
                </a:solidFill>
              </a:rPr>
              <a:t>Penyimpangan</a:t>
            </a:r>
            <a:endParaRPr lang="en-US" b="1" dirty="0" smtClean="0">
              <a:solidFill>
                <a:srgbClr val="CC0000"/>
              </a:solidFill>
            </a:endParaRPr>
          </a:p>
          <a:p>
            <a:pPr marL="609600" indent="-609600" eaLnBrk="1" hangingPunct="1">
              <a:buFontTx/>
              <a:buNone/>
            </a:pPr>
            <a:r>
              <a:rPr lang="en-US" sz="2400" dirty="0" err="1" smtClean="0"/>
              <a:t>Sudut</a:t>
            </a:r>
            <a:r>
              <a:rPr lang="en-US" sz="2400" dirty="0" smtClean="0"/>
              <a:t> </a:t>
            </a:r>
            <a:r>
              <a:rPr lang="en-US" sz="2400" dirty="0" err="1" smtClean="0"/>
              <a:t>pandang</a:t>
            </a:r>
            <a:r>
              <a:rPr lang="en-US" sz="2400" dirty="0" smtClean="0"/>
              <a:t> </a:t>
            </a:r>
            <a:r>
              <a:rPr lang="en-US" sz="2400" i="1" dirty="0" err="1" smtClean="0"/>
              <a:t>sosiobiologis</a:t>
            </a:r>
            <a:r>
              <a:rPr lang="en-US" sz="2400" dirty="0" smtClean="0"/>
              <a:t>:</a:t>
            </a:r>
          </a:p>
          <a:p>
            <a:pPr marL="609600" indent="-609600" eaLnBrk="1" hangingPunct="1">
              <a:buFontTx/>
              <a:buNone/>
            </a:pPr>
            <a:r>
              <a:rPr lang="en-US" sz="2400" dirty="0" err="1" smtClean="0"/>
              <a:t>Tiap</a:t>
            </a:r>
            <a:r>
              <a:rPr lang="en-US" sz="2400" dirty="0" smtClean="0"/>
              <a:t> orang </a:t>
            </a:r>
            <a:r>
              <a:rPr lang="en-US" sz="2400" dirty="0" err="1" smtClean="0"/>
              <a:t>memiliki</a:t>
            </a:r>
            <a:r>
              <a:rPr lang="en-US" sz="2400" dirty="0" smtClean="0"/>
              <a:t> </a:t>
            </a:r>
            <a:r>
              <a:rPr lang="en-US" sz="2400" b="1" dirty="0" err="1" smtClean="0"/>
              <a:t>predisposisi</a:t>
            </a:r>
            <a:r>
              <a:rPr lang="en-US" sz="2400" b="1" dirty="0" smtClean="0"/>
              <a:t> </a:t>
            </a:r>
            <a:r>
              <a:rPr lang="en-US" sz="2400" b="1" dirty="0" err="1" smtClean="0"/>
              <a:t>genetik</a:t>
            </a:r>
            <a:r>
              <a:rPr lang="en-US" sz="2400" b="1" dirty="0" smtClean="0"/>
              <a:t> </a:t>
            </a:r>
            <a:r>
              <a:rPr lang="en-US" sz="2400" dirty="0" err="1" smtClean="0"/>
              <a:t>untuk</a:t>
            </a:r>
            <a:r>
              <a:rPr lang="en-US" sz="2400" dirty="0" smtClean="0"/>
              <a:t> </a:t>
            </a:r>
            <a:r>
              <a:rPr lang="en-US" sz="2400" dirty="0" err="1" smtClean="0"/>
              <a:t>menjadi</a:t>
            </a:r>
            <a:r>
              <a:rPr lang="en-US" sz="2400" dirty="0" smtClean="0"/>
              <a:t> </a:t>
            </a:r>
            <a:r>
              <a:rPr lang="en-US" sz="2400" dirty="0" err="1" smtClean="0"/>
              <a:t>menyimpang</a:t>
            </a:r>
            <a:r>
              <a:rPr lang="en-US" sz="2400" dirty="0" smtClean="0"/>
              <a:t>; </a:t>
            </a:r>
            <a:r>
              <a:rPr lang="en-US" sz="2400" dirty="0" err="1" smtClean="0"/>
              <a:t>bahwa</a:t>
            </a:r>
            <a:r>
              <a:rPr lang="en-US" sz="2400" dirty="0" smtClean="0"/>
              <a:t> </a:t>
            </a:r>
            <a:r>
              <a:rPr lang="en-US" sz="2400" dirty="0" err="1" smtClean="0"/>
              <a:t>manusia</a:t>
            </a:r>
            <a:r>
              <a:rPr lang="en-US" sz="2400" dirty="0" smtClean="0"/>
              <a:t> </a:t>
            </a:r>
            <a:r>
              <a:rPr lang="en-US" sz="2400" dirty="0" err="1" smtClean="0"/>
              <a:t>dilahirkan</a:t>
            </a:r>
            <a:r>
              <a:rPr lang="en-US" sz="2400" dirty="0" smtClean="0"/>
              <a:t> </a:t>
            </a:r>
            <a:r>
              <a:rPr lang="en-US" sz="2400" dirty="0" err="1" smtClean="0"/>
              <a:t>dengan</a:t>
            </a:r>
            <a:r>
              <a:rPr lang="en-US" sz="2400" dirty="0" smtClean="0"/>
              <a:t> </a:t>
            </a:r>
            <a:r>
              <a:rPr lang="en-US" sz="2400" dirty="0" err="1" smtClean="0"/>
              <a:t>ciri</a:t>
            </a:r>
            <a:r>
              <a:rPr lang="en-US" sz="2400" dirty="0" smtClean="0"/>
              <a:t> yang </a:t>
            </a:r>
            <a:r>
              <a:rPr lang="en-US" sz="2400" dirty="0" err="1" smtClean="0"/>
              <a:t>menuntun</a:t>
            </a:r>
            <a:r>
              <a:rPr lang="en-US" sz="2400" dirty="0" smtClean="0"/>
              <a:t> </a:t>
            </a:r>
            <a:r>
              <a:rPr lang="en-US" sz="2400" dirty="0" err="1" smtClean="0"/>
              <a:t>mereka</a:t>
            </a:r>
            <a:r>
              <a:rPr lang="en-US" sz="2400" dirty="0" smtClean="0"/>
              <a:t> </a:t>
            </a:r>
            <a:r>
              <a:rPr lang="en-US" sz="2400" dirty="0" err="1" smtClean="0"/>
              <a:t>untuk</a:t>
            </a:r>
            <a:r>
              <a:rPr lang="en-US" sz="2400" dirty="0" smtClean="0"/>
              <a:t> </a:t>
            </a:r>
            <a:r>
              <a:rPr lang="en-US" sz="2400" dirty="0" err="1" smtClean="0"/>
              <a:t>menjadi</a:t>
            </a:r>
            <a:r>
              <a:rPr lang="en-US" sz="2400" dirty="0" smtClean="0"/>
              <a:t> </a:t>
            </a:r>
            <a:r>
              <a:rPr lang="en-US" sz="2400" dirty="0" err="1" smtClean="0"/>
              <a:t>remaja</a:t>
            </a:r>
            <a:r>
              <a:rPr lang="en-US" sz="2400" dirty="0" smtClean="0"/>
              <a:t> </a:t>
            </a:r>
            <a:r>
              <a:rPr lang="en-US" sz="2400" dirty="0" err="1" smtClean="0"/>
              <a:t>nakal</a:t>
            </a:r>
            <a:r>
              <a:rPr lang="en-US" sz="2400" dirty="0" smtClean="0"/>
              <a:t> </a:t>
            </a:r>
            <a:r>
              <a:rPr lang="en-US" sz="2400" dirty="0" err="1" smtClean="0"/>
              <a:t>dan</a:t>
            </a:r>
            <a:r>
              <a:rPr lang="en-US" sz="2400" dirty="0" smtClean="0"/>
              <a:t> </a:t>
            </a:r>
            <a:r>
              <a:rPr lang="en-US" sz="2400" dirty="0" err="1" smtClean="0"/>
              <a:t>penjahat</a:t>
            </a:r>
            <a:r>
              <a:rPr lang="en-US" sz="2400" dirty="0" smtClean="0"/>
              <a:t> . </a:t>
            </a:r>
            <a:r>
              <a:rPr lang="en-US" sz="2400" dirty="0" err="1" smtClean="0"/>
              <a:t>Penjelasannya</a:t>
            </a:r>
            <a:r>
              <a:rPr lang="en-US" sz="2400" dirty="0" smtClean="0"/>
              <a:t> </a:t>
            </a:r>
            <a:r>
              <a:rPr lang="en-US" sz="2400" dirty="0" err="1" smtClean="0"/>
              <a:t>mencakup</a:t>
            </a:r>
            <a:r>
              <a:rPr lang="en-US" sz="2400" dirty="0" smtClean="0"/>
              <a:t>:</a:t>
            </a:r>
          </a:p>
          <a:p>
            <a:pPr marL="609600" indent="-609600" eaLnBrk="1" hangingPunct="1">
              <a:buFontTx/>
              <a:buAutoNum type="arabicPeriod"/>
            </a:pPr>
            <a:r>
              <a:rPr lang="en-US" sz="2400" dirty="0" err="1" smtClean="0"/>
              <a:t>Kecerdasan</a:t>
            </a:r>
            <a:r>
              <a:rPr lang="en-US" sz="2400" dirty="0" smtClean="0"/>
              <a:t>—</a:t>
            </a:r>
            <a:r>
              <a:rPr lang="en-US" sz="2400" dirty="0" err="1" smtClean="0"/>
              <a:t>kecerdasan</a:t>
            </a:r>
            <a:r>
              <a:rPr lang="en-US" sz="2400" dirty="0" smtClean="0"/>
              <a:t> </a:t>
            </a:r>
            <a:r>
              <a:rPr lang="en-US" sz="2400" dirty="0" err="1" smtClean="0"/>
              <a:t>rendah</a:t>
            </a:r>
            <a:r>
              <a:rPr lang="en-US" sz="2400" dirty="0" smtClean="0"/>
              <a:t> </a:t>
            </a:r>
            <a:r>
              <a:rPr lang="en-US" sz="2400" dirty="0" err="1" smtClean="0"/>
              <a:t>menuntun</a:t>
            </a:r>
            <a:r>
              <a:rPr lang="en-US" sz="2400" dirty="0" smtClean="0"/>
              <a:t> </a:t>
            </a:r>
            <a:r>
              <a:rPr lang="en-US" sz="2400" dirty="0" err="1" smtClean="0"/>
              <a:t>ke</a:t>
            </a:r>
            <a:r>
              <a:rPr lang="en-US" sz="2400" dirty="0" smtClean="0"/>
              <a:t> </a:t>
            </a:r>
            <a:r>
              <a:rPr lang="en-US" sz="2400" dirty="0" err="1" smtClean="0"/>
              <a:t>kejahatan</a:t>
            </a:r>
            <a:r>
              <a:rPr lang="en-US" sz="2400" dirty="0" smtClean="0"/>
              <a:t>.</a:t>
            </a:r>
          </a:p>
          <a:p>
            <a:pPr marL="609600" indent="-609600" eaLnBrk="1" hangingPunct="1">
              <a:buFontTx/>
              <a:buAutoNum type="arabicPeriod"/>
            </a:pPr>
            <a:r>
              <a:rPr lang="en-US" sz="2400" dirty="0" err="1" smtClean="0"/>
              <a:t>Teori</a:t>
            </a:r>
            <a:r>
              <a:rPr lang="en-US" sz="2400" dirty="0" smtClean="0"/>
              <a:t> XYY—</a:t>
            </a:r>
            <a:r>
              <a:rPr lang="en-US" sz="2400" dirty="0" err="1" smtClean="0"/>
              <a:t>tambahan</a:t>
            </a:r>
            <a:r>
              <a:rPr lang="en-US" sz="2400" dirty="0" smtClean="0"/>
              <a:t> </a:t>
            </a:r>
            <a:r>
              <a:rPr lang="en-US" sz="2400" dirty="0" err="1" smtClean="0"/>
              <a:t>kromosom</a:t>
            </a:r>
            <a:r>
              <a:rPr lang="en-US" sz="2400" dirty="0" smtClean="0"/>
              <a:t> Y </a:t>
            </a:r>
            <a:r>
              <a:rPr lang="en-US" sz="2400" dirty="0" err="1" smtClean="0"/>
              <a:t>pada</a:t>
            </a:r>
            <a:r>
              <a:rPr lang="en-US" sz="2400" dirty="0" smtClean="0"/>
              <a:t> </a:t>
            </a:r>
            <a:r>
              <a:rPr lang="en-US" sz="2400" dirty="0" err="1" smtClean="0"/>
              <a:t>laki-laki</a:t>
            </a:r>
            <a:r>
              <a:rPr lang="en-US" sz="2400" dirty="0" smtClean="0"/>
              <a:t> </a:t>
            </a:r>
            <a:r>
              <a:rPr lang="en-US" sz="2400" dirty="0" err="1" smtClean="0"/>
              <a:t>menuntun</a:t>
            </a:r>
            <a:r>
              <a:rPr lang="en-US" sz="2400" dirty="0" smtClean="0"/>
              <a:t> </a:t>
            </a:r>
            <a:r>
              <a:rPr lang="en-US" sz="2400" dirty="0" err="1" smtClean="0"/>
              <a:t>ke</a:t>
            </a:r>
            <a:r>
              <a:rPr lang="en-US" sz="2400" dirty="0" smtClean="0"/>
              <a:t> </a:t>
            </a:r>
            <a:r>
              <a:rPr lang="en-US" sz="2400" dirty="0" err="1" smtClean="0"/>
              <a:t>kejahatan</a:t>
            </a:r>
            <a:r>
              <a:rPr lang="en-US" sz="2400" dirty="0" smtClean="0"/>
              <a:t>.</a:t>
            </a:r>
          </a:p>
          <a:p>
            <a:pPr marL="609600" indent="-609600" eaLnBrk="1" hangingPunct="1">
              <a:buFontTx/>
              <a:buAutoNum type="arabicPeriod"/>
            </a:pPr>
            <a:r>
              <a:rPr lang="en-US" sz="2400" dirty="0" err="1" smtClean="0"/>
              <a:t>Tipe</a:t>
            </a:r>
            <a:r>
              <a:rPr lang="en-US" sz="2400" dirty="0" smtClean="0"/>
              <a:t> </a:t>
            </a:r>
            <a:r>
              <a:rPr lang="en-US" sz="2400" dirty="0" err="1" smtClean="0"/>
              <a:t>tubuh</a:t>
            </a:r>
            <a:r>
              <a:rPr lang="en-US" sz="2400" dirty="0" smtClean="0"/>
              <a:t>—orang </a:t>
            </a:r>
            <a:r>
              <a:rPr lang="en-US" sz="2400" dirty="0" err="1" smtClean="0"/>
              <a:t>dengan</a:t>
            </a:r>
            <a:r>
              <a:rPr lang="en-US" sz="2400" dirty="0" smtClean="0"/>
              <a:t> </a:t>
            </a:r>
            <a:r>
              <a:rPr lang="en-US" sz="2400" dirty="0" err="1" smtClean="0"/>
              <a:t>tubuh</a:t>
            </a:r>
            <a:r>
              <a:rPr lang="en-US" sz="2400" dirty="0" smtClean="0"/>
              <a:t> “</a:t>
            </a:r>
            <a:r>
              <a:rPr lang="en-US" sz="2400" dirty="0" err="1" smtClean="0"/>
              <a:t>berotot</a:t>
            </a:r>
            <a:r>
              <a:rPr lang="en-US" sz="2400" dirty="0" smtClean="0"/>
              <a:t>” </a:t>
            </a:r>
            <a:r>
              <a:rPr lang="en-US" sz="2400" dirty="0" err="1" smtClean="0"/>
              <a:t>lebih</a:t>
            </a:r>
            <a:r>
              <a:rPr lang="en-US" sz="2400" dirty="0" smtClean="0"/>
              <a:t> </a:t>
            </a:r>
            <a:r>
              <a:rPr lang="en-US" sz="2400" dirty="0" err="1" smtClean="0"/>
              <a:t>cenderung</a:t>
            </a:r>
            <a:r>
              <a:rPr lang="en-US" sz="2400" dirty="0" smtClean="0"/>
              <a:t> </a:t>
            </a:r>
            <a:r>
              <a:rPr lang="en-US" sz="2400" dirty="0" err="1" smtClean="0"/>
              <a:t>melakukan</a:t>
            </a:r>
            <a:r>
              <a:rPr lang="en-US" sz="2400" dirty="0" smtClean="0"/>
              <a:t> </a:t>
            </a:r>
            <a:r>
              <a:rPr lang="en-US" sz="2400" b="1" dirty="0" err="1" smtClean="0"/>
              <a:t>kejahatan</a:t>
            </a:r>
            <a:r>
              <a:rPr lang="en-US" sz="2400" b="1" dirty="0" smtClean="0"/>
              <a:t> </a:t>
            </a:r>
            <a:r>
              <a:rPr lang="en-US" sz="2400" b="1" dirty="0" err="1" smtClean="0"/>
              <a:t>jalanan</a:t>
            </a:r>
            <a:r>
              <a:rPr lang="en-US" sz="2400" dirty="0" smtClean="0"/>
              <a:t> (</a:t>
            </a:r>
            <a:r>
              <a:rPr lang="en-US" sz="2400" dirty="0" err="1" smtClean="0"/>
              <a:t>penodongan</a:t>
            </a:r>
            <a:r>
              <a:rPr lang="en-US" sz="2400" dirty="0" smtClean="0"/>
              <a:t>, </a:t>
            </a:r>
            <a:r>
              <a:rPr lang="en-US" sz="2400" dirty="0" err="1" smtClean="0"/>
              <a:t>perkosaan</a:t>
            </a:r>
            <a:r>
              <a:rPr lang="en-US" sz="2400" dirty="0" smtClean="0"/>
              <a:t>, </a:t>
            </a:r>
            <a:r>
              <a:rPr lang="en-US" sz="2400" dirty="0" err="1" smtClean="0"/>
              <a:t>dan</a:t>
            </a:r>
            <a:r>
              <a:rPr lang="en-US" sz="2400" dirty="0" smtClean="0"/>
              <a:t> </a:t>
            </a:r>
            <a:r>
              <a:rPr lang="en-US" sz="2400" dirty="0" err="1" smtClean="0"/>
              <a:t>perampokan</a:t>
            </a:r>
            <a:r>
              <a:rPr lang="en-US" sz="2400" dirty="0" smtClean="0"/>
              <a:t>).</a:t>
            </a:r>
          </a:p>
        </p:txBody>
      </p:sp>
    </p:spTree>
    <p:extLst>
      <p:ext uri="{BB962C8B-B14F-4D97-AF65-F5344CB8AC3E}">
        <p14:creationId xmlns:p14="http://schemas.microsoft.com/office/powerpoint/2010/main" val="79438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idx="1"/>
          </p:nvPr>
        </p:nvSpPr>
        <p:spPr>
          <a:xfrm>
            <a:off x="457200" y="549275"/>
            <a:ext cx="8229600" cy="5461000"/>
          </a:xfrm>
        </p:spPr>
        <p:txBody>
          <a:bodyPr/>
          <a:lstStyle/>
          <a:p>
            <a:pPr eaLnBrk="1" hangingPunct="1">
              <a:buFontTx/>
              <a:buNone/>
            </a:pPr>
            <a:r>
              <a:rPr lang="en-US" b="1" dirty="0" err="1" smtClean="0">
                <a:solidFill>
                  <a:srgbClr val="CC0000"/>
                </a:solidFill>
              </a:rPr>
              <a:t>Penjelasan</a:t>
            </a:r>
            <a:r>
              <a:rPr lang="en-US" b="1" dirty="0" smtClean="0">
                <a:solidFill>
                  <a:srgbClr val="CC0000"/>
                </a:solidFill>
              </a:rPr>
              <a:t> </a:t>
            </a:r>
            <a:r>
              <a:rPr lang="en-US" b="1" dirty="0" err="1" smtClean="0">
                <a:solidFill>
                  <a:srgbClr val="CC0000"/>
                </a:solidFill>
              </a:rPr>
              <a:t>Mengenai</a:t>
            </a:r>
            <a:r>
              <a:rPr lang="en-US" b="1" dirty="0" smtClean="0">
                <a:solidFill>
                  <a:srgbClr val="CC0000"/>
                </a:solidFill>
              </a:rPr>
              <a:t> </a:t>
            </a:r>
            <a:r>
              <a:rPr lang="en-US" b="1" dirty="0" err="1" smtClean="0">
                <a:solidFill>
                  <a:srgbClr val="CC0000"/>
                </a:solidFill>
              </a:rPr>
              <a:t>Penyimpangan</a:t>
            </a:r>
            <a:endParaRPr lang="en-US" b="1" dirty="0" smtClean="0">
              <a:solidFill>
                <a:srgbClr val="CC0000"/>
              </a:solidFill>
            </a:endParaRPr>
          </a:p>
          <a:p>
            <a:pPr eaLnBrk="1" hangingPunct="1">
              <a:buFontTx/>
              <a:buNone/>
            </a:pPr>
            <a:r>
              <a:rPr lang="en-US" sz="2400" dirty="0" err="1" smtClean="0"/>
              <a:t>Sudut</a:t>
            </a:r>
            <a:r>
              <a:rPr lang="en-US" sz="2400" dirty="0" smtClean="0"/>
              <a:t> </a:t>
            </a:r>
            <a:r>
              <a:rPr lang="en-US" sz="2400" dirty="0" err="1" smtClean="0"/>
              <a:t>pandang</a:t>
            </a:r>
            <a:r>
              <a:rPr lang="en-US" sz="2400" dirty="0" smtClean="0"/>
              <a:t> </a:t>
            </a:r>
            <a:r>
              <a:rPr lang="en-US" sz="2400" i="1" dirty="0" err="1" smtClean="0"/>
              <a:t>psikologi</a:t>
            </a:r>
            <a:r>
              <a:rPr lang="en-US" sz="2400" dirty="0" smtClean="0"/>
              <a:t>:</a:t>
            </a:r>
          </a:p>
          <a:p>
            <a:pPr eaLnBrk="1" hangingPunct="1">
              <a:buFontTx/>
              <a:buNone/>
            </a:pPr>
            <a:r>
              <a:rPr lang="en-US" sz="2400" dirty="0" err="1" smtClean="0"/>
              <a:t>Mempelajari</a:t>
            </a:r>
            <a:r>
              <a:rPr lang="en-US" sz="2400" dirty="0" smtClean="0"/>
              <a:t> </a:t>
            </a:r>
            <a:r>
              <a:rPr lang="en-US" sz="2400" b="1" dirty="0" err="1" smtClean="0"/>
              <a:t>gangguan</a:t>
            </a:r>
            <a:r>
              <a:rPr lang="en-US" sz="2400" b="1" dirty="0" smtClean="0"/>
              <a:t> </a:t>
            </a:r>
            <a:r>
              <a:rPr lang="en-US" sz="2400" b="1" dirty="0" err="1" smtClean="0"/>
              <a:t>kepribadian</a:t>
            </a:r>
            <a:r>
              <a:rPr lang="en-US" sz="2400" dirty="0" smtClean="0"/>
              <a:t>.</a:t>
            </a:r>
          </a:p>
          <a:p>
            <a:pPr eaLnBrk="1" hangingPunct="1">
              <a:buFontTx/>
              <a:buNone/>
            </a:pPr>
            <a:r>
              <a:rPr lang="en-US" sz="2400" dirty="0" err="1" smtClean="0"/>
              <a:t>Individu</a:t>
            </a:r>
            <a:r>
              <a:rPr lang="en-US" sz="2400" dirty="0" smtClean="0"/>
              <a:t> yang </a:t>
            </a:r>
            <a:r>
              <a:rPr lang="en-US" sz="2400" dirty="0" err="1" smtClean="0"/>
              <a:t>menyimpang</a:t>
            </a:r>
            <a:r>
              <a:rPr lang="en-US" sz="2400" dirty="0" smtClean="0"/>
              <a:t> </a:t>
            </a:r>
            <a:r>
              <a:rPr lang="en-US" sz="2400" dirty="0" err="1" smtClean="0"/>
              <a:t>dianggap</a:t>
            </a:r>
            <a:r>
              <a:rPr lang="en-US" sz="2400" dirty="0" smtClean="0"/>
              <a:t> </a:t>
            </a:r>
            <a:r>
              <a:rPr lang="en-US" sz="2400" dirty="0" err="1" smtClean="0"/>
              <a:t>memiliki</a:t>
            </a:r>
            <a:r>
              <a:rPr lang="en-US" sz="2400" dirty="0" smtClean="0"/>
              <a:t> </a:t>
            </a:r>
            <a:r>
              <a:rPr lang="en-US" sz="2400" dirty="0" err="1" smtClean="0"/>
              <a:t>kepribadian</a:t>
            </a:r>
            <a:r>
              <a:rPr lang="en-US" sz="2400" dirty="0" smtClean="0"/>
              <a:t> yang </a:t>
            </a:r>
            <a:r>
              <a:rPr lang="en-US" sz="2400" dirty="0" err="1" smtClean="0"/>
              <a:t>menyimpang</a:t>
            </a:r>
            <a:r>
              <a:rPr lang="en-US" sz="2400" dirty="0" smtClean="0"/>
              <a:t> </a:t>
            </a:r>
            <a:r>
              <a:rPr lang="en-US" sz="2400" dirty="0" err="1" smtClean="0"/>
              <a:t>dan</a:t>
            </a:r>
            <a:r>
              <a:rPr lang="en-US" sz="2400" dirty="0" smtClean="0"/>
              <a:t> </a:t>
            </a:r>
            <a:r>
              <a:rPr lang="en-US" sz="2400" dirty="0" err="1" smtClean="0"/>
              <a:t>bahwa</a:t>
            </a:r>
            <a:r>
              <a:rPr lang="en-US" sz="2400" dirty="0" smtClean="0"/>
              <a:t> motif di </a:t>
            </a:r>
            <a:r>
              <a:rPr lang="en-US" sz="2400" dirty="0" err="1" smtClean="0"/>
              <a:t>bawah</a:t>
            </a:r>
            <a:r>
              <a:rPr lang="en-US" sz="2400" dirty="0" smtClean="0"/>
              <a:t> </a:t>
            </a:r>
            <a:r>
              <a:rPr lang="en-US" sz="2400" dirty="0" err="1" smtClean="0"/>
              <a:t>sadar</a:t>
            </a:r>
            <a:r>
              <a:rPr lang="en-US" sz="2400" dirty="0" smtClean="0"/>
              <a:t> </a:t>
            </a:r>
            <a:r>
              <a:rPr lang="en-US" sz="2400" dirty="0" err="1" smtClean="0"/>
              <a:t>mendorong</a:t>
            </a:r>
            <a:r>
              <a:rPr lang="en-US" sz="2400" dirty="0" smtClean="0"/>
              <a:t> orang </a:t>
            </a:r>
            <a:r>
              <a:rPr lang="en-US" sz="2400" dirty="0" err="1" smtClean="0"/>
              <a:t>ke</a:t>
            </a:r>
            <a:r>
              <a:rPr lang="en-US" sz="2400" dirty="0" smtClean="0"/>
              <a:t> </a:t>
            </a:r>
            <a:r>
              <a:rPr lang="en-US" sz="2400" dirty="0" err="1" smtClean="0"/>
              <a:t>penyimpangan</a:t>
            </a:r>
            <a:r>
              <a:rPr lang="en-US" sz="2400" dirty="0" smtClean="0"/>
              <a:t>.</a:t>
            </a:r>
          </a:p>
          <a:p>
            <a:pPr eaLnBrk="1" hangingPunct="1">
              <a:buFontTx/>
              <a:buNone/>
            </a:pPr>
            <a:r>
              <a:rPr lang="en-US" sz="2400" dirty="0" err="1" smtClean="0"/>
              <a:t>Sudut</a:t>
            </a:r>
            <a:r>
              <a:rPr lang="en-US" sz="2400" dirty="0" smtClean="0"/>
              <a:t> </a:t>
            </a:r>
            <a:r>
              <a:rPr lang="en-US" sz="2400" dirty="0" err="1" smtClean="0"/>
              <a:t>pandang</a:t>
            </a:r>
            <a:r>
              <a:rPr lang="en-US" sz="2400" dirty="0" smtClean="0"/>
              <a:t> </a:t>
            </a:r>
            <a:r>
              <a:rPr lang="en-US" sz="2400" i="1" dirty="0" err="1" smtClean="0"/>
              <a:t>sosiologi</a:t>
            </a:r>
            <a:r>
              <a:rPr lang="en-US" sz="2400" dirty="0" smtClean="0"/>
              <a:t>:</a:t>
            </a:r>
          </a:p>
          <a:p>
            <a:pPr eaLnBrk="1" hangingPunct="1">
              <a:buFontTx/>
              <a:buNone/>
            </a:pPr>
            <a:r>
              <a:rPr lang="en-US" sz="2400" dirty="0" err="1" smtClean="0"/>
              <a:t>Mencari</a:t>
            </a:r>
            <a:r>
              <a:rPr lang="en-US" sz="2400" dirty="0" smtClean="0"/>
              <a:t> </a:t>
            </a:r>
            <a:r>
              <a:rPr lang="en-US" sz="2400" dirty="0" err="1" smtClean="0"/>
              <a:t>pengaruh</a:t>
            </a:r>
            <a:r>
              <a:rPr lang="en-US" sz="2400" dirty="0" smtClean="0"/>
              <a:t> </a:t>
            </a:r>
            <a:r>
              <a:rPr lang="en-US" sz="2400" i="1" dirty="0" err="1" smtClean="0"/>
              <a:t>sosial</a:t>
            </a:r>
            <a:r>
              <a:rPr lang="en-US" sz="2400" dirty="0" smtClean="0"/>
              <a:t> yang “</a:t>
            </a:r>
            <a:r>
              <a:rPr lang="en-US" sz="2400" dirty="0" err="1" smtClean="0"/>
              <a:t>merekrut</a:t>
            </a:r>
            <a:r>
              <a:rPr lang="en-US" sz="2400" dirty="0" smtClean="0"/>
              <a:t>” orang </a:t>
            </a:r>
            <a:r>
              <a:rPr lang="en-US" sz="2400" dirty="0" err="1" smtClean="0"/>
              <a:t>untuk</a:t>
            </a:r>
            <a:r>
              <a:rPr lang="en-US" sz="2400" dirty="0" smtClean="0"/>
              <a:t> </a:t>
            </a:r>
            <a:r>
              <a:rPr lang="en-US" sz="2400" dirty="0" err="1" smtClean="0"/>
              <a:t>melanggar</a:t>
            </a:r>
            <a:r>
              <a:rPr lang="en-US" sz="2400" dirty="0" smtClean="0"/>
              <a:t> </a:t>
            </a:r>
            <a:r>
              <a:rPr lang="en-US" sz="2400" dirty="0" err="1" smtClean="0"/>
              <a:t>norma</a:t>
            </a:r>
            <a:r>
              <a:rPr lang="en-US" sz="2400" dirty="0" smtClean="0"/>
              <a:t>.</a:t>
            </a:r>
          </a:p>
          <a:p>
            <a:pPr eaLnBrk="1" hangingPunct="1">
              <a:buFontTx/>
              <a:buNone/>
            </a:pPr>
            <a:r>
              <a:rPr lang="en-US" sz="2400" dirty="0" err="1" smtClean="0"/>
              <a:t>Mempelajari</a:t>
            </a:r>
            <a:r>
              <a:rPr lang="en-US" sz="2400" dirty="0" smtClean="0"/>
              <a:t> </a:t>
            </a:r>
            <a:r>
              <a:rPr lang="en-US" sz="2400" dirty="0" err="1" smtClean="0"/>
              <a:t>faktor</a:t>
            </a:r>
            <a:r>
              <a:rPr lang="en-US" sz="2400" dirty="0" smtClean="0"/>
              <a:t> </a:t>
            </a:r>
            <a:r>
              <a:rPr lang="en-US" sz="2400" dirty="0" err="1" smtClean="0"/>
              <a:t>luar</a:t>
            </a:r>
            <a:r>
              <a:rPr lang="en-US" sz="2400" dirty="0" smtClean="0"/>
              <a:t> </a:t>
            </a:r>
            <a:r>
              <a:rPr lang="en-US" sz="2400" dirty="0" err="1" smtClean="0"/>
              <a:t>seperti</a:t>
            </a:r>
            <a:r>
              <a:rPr lang="en-US" sz="2400" dirty="0" smtClean="0"/>
              <a:t> </a:t>
            </a:r>
            <a:r>
              <a:rPr lang="en-US" sz="2400" dirty="0" err="1" smtClean="0"/>
              <a:t>sosialisasi</a:t>
            </a:r>
            <a:r>
              <a:rPr lang="en-US" sz="2400" dirty="0" smtClean="0"/>
              <a:t>, </a:t>
            </a:r>
            <a:r>
              <a:rPr lang="en-US" sz="2400" dirty="0" err="1" smtClean="0"/>
              <a:t>keanggotaan</a:t>
            </a:r>
            <a:r>
              <a:rPr lang="en-US" sz="2400" dirty="0" smtClean="0"/>
              <a:t> </a:t>
            </a:r>
            <a:r>
              <a:rPr lang="en-US" sz="2400" dirty="0" err="1" smtClean="0"/>
              <a:t>dalam</a:t>
            </a:r>
            <a:r>
              <a:rPr lang="en-US" sz="2400" dirty="0" smtClean="0"/>
              <a:t> </a:t>
            </a:r>
            <a:r>
              <a:rPr lang="en-US" sz="2400" dirty="0" err="1" smtClean="0"/>
              <a:t>subkultur</a:t>
            </a:r>
            <a:r>
              <a:rPr lang="en-US" sz="2400" dirty="0" smtClean="0"/>
              <a:t>, </a:t>
            </a:r>
            <a:r>
              <a:rPr lang="en-US" sz="2400" dirty="0" err="1" smtClean="0"/>
              <a:t>dan</a:t>
            </a:r>
            <a:r>
              <a:rPr lang="en-US" sz="2400" dirty="0" smtClean="0"/>
              <a:t> </a:t>
            </a:r>
            <a:r>
              <a:rPr lang="en-US" sz="2400" dirty="0" err="1" smtClean="0"/>
              <a:t>kelas</a:t>
            </a:r>
            <a:r>
              <a:rPr lang="en-US" sz="2400" dirty="0" smtClean="0"/>
              <a:t> </a:t>
            </a:r>
            <a:r>
              <a:rPr lang="en-US" sz="2400" dirty="0" err="1" smtClean="0"/>
              <a:t>sosial</a:t>
            </a:r>
            <a:endParaRPr lang="en-US" sz="2400" i="1" dirty="0" smtClean="0"/>
          </a:p>
        </p:txBody>
      </p:sp>
    </p:spTree>
    <p:extLst>
      <p:ext uri="{BB962C8B-B14F-4D97-AF65-F5344CB8AC3E}">
        <p14:creationId xmlns:p14="http://schemas.microsoft.com/office/powerpoint/2010/main" val="132764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52400"/>
            <a:ext cx="8229600" cy="6400800"/>
          </a:xfrm>
        </p:spPr>
        <p:txBody>
          <a:bodyPr>
            <a:noAutofit/>
          </a:bodyPr>
          <a:lstStyle/>
          <a:p>
            <a:pPr algn="ctr" eaLnBrk="1" hangingPunct="1">
              <a:lnSpc>
                <a:spcPct val="80000"/>
              </a:lnSpc>
              <a:buFont typeface="Wingdings" pitchFamily="2" charset="2"/>
              <a:buNone/>
              <a:defRPr/>
            </a:pPr>
            <a:r>
              <a:rPr lang="en-US" sz="2400" b="1" dirty="0" err="1" smtClean="0">
                <a:solidFill>
                  <a:srgbClr val="FF0000"/>
                </a:solidFill>
              </a:rPr>
              <a:t>Teori</a:t>
            </a:r>
            <a:r>
              <a:rPr lang="en-US" sz="2400" b="1" dirty="0" smtClean="0">
                <a:solidFill>
                  <a:srgbClr val="FF0000"/>
                </a:solidFill>
              </a:rPr>
              <a:t> </a:t>
            </a:r>
            <a:r>
              <a:rPr lang="en-US" sz="2400" b="1" dirty="0" err="1" smtClean="0">
                <a:solidFill>
                  <a:srgbClr val="FF0000"/>
                </a:solidFill>
              </a:rPr>
              <a:t>Labelling</a:t>
            </a:r>
            <a:r>
              <a:rPr lang="en-US" sz="2400" b="1" dirty="0" smtClean="0">
                <a:solidFill>
                  <a:srgbClr val="FF0000"/>
                </a:solidFill>
              </a:rPr>
              <a:t> (</a:t>
            </a:r>
            <a:r>
              <a:rPr lang="en-US" sz="2400" b="1" dirty="0" err="1" smtClean="0">
                <a:solidFill>
                  <a:srgbClr val="FF0000"/>
                </a:solidFill>
              </a:rPr>
              <a:t>pemberian</a:t>
            </a:r>
            <a:r>
              <a:rPr lang="en-US" sz="2400" b="1" dirty="0" smtClean="0">
                <a:solidFill>
                  <a:srgbClr val="FF0000"/>
                </a:solidFill>
              </a:rPr>
              <a:t> </a:t>
            </a:r>
            <a:r>
              <a:rPr lang="en-US" sz="2400" b="1" dirty="0" err="1" smtClean="0">
                <a:solidFill>
                  <a:srgbClr val="FF0000"/>
                </a:solidFill>
              </a:rPr>
              <a:t>julukan</a:t>
            </a:r>
            <a:r>
              <a:rPr lang="en-US" sz="2400" b="1" dirty="0" smtClean="0">
                <a:solidFill>
                  <a:srgbClr val="FF0000"/>
                </a:solidFill>
              </a:rPr>
              <a:t>), </a:t>
            </a:r>
            <a:r>
              <a:rPr lang="en-US" sz="2400" b="1" dirty="0" err="1" smtClean="0">
                <a:solidFill>
                  <a:srgbClr val="FF0000"/>
                </a:solidFill>
              </a:rPr>
              <a:t>oleh</a:t>
            </a:r>
            <a:r>
              <a:rPr lang="en-US" sz="2400" b="1" dirty="0" smtClean="0">
                <a:solidFill>
                  <a:srgbClr val="FF0000"/>
                </a:solidFill>
              </a:rPr>
              <a:t> Edwin M. </a:t>
            </a:r>
            <a:r>
              <a:rPr lang="en-US" sz="2400" b="1" dirty="0" err="1" smtClean="0">
                <a:solidFill>
                  <a:srgbClr val="FF0000"/>
                </a:solidFill>
              </a:rPr>
              <a:t>Lemert</a:t>
            </a:r>
            <a:endParaRPr lang="en-US" sz="2400" b="1" dirty="0" smtClean="0">
              <a:solidFill>
                <a:srgbClr val="FF0000"/>
              </a:solidFill>
            </a:endParaRPr>
          </a:p>
          <a:p>
            <a:pPr algn="ctr" eaLnBrk="1" hangingPunct="1">
              <a:lnSpc>
                <a:spcPct val="80000"/>
              </a:lnSpc>
              <a:buFont typeface="Wingdings" pitchFamily="2" charset="2"/>
              <a:buNone/>
              <a:defRPr/>
            </a:pPr>
            <a:r>
              <a:rPr lang="en-US" sz="2400" dirty="0" smtClean="0"/>
              <a:t>E. M. </a:t>
            </a:r>
            <a:r>
              <a:rPr lang="en-US" sz="2400" dirty="0" err="1" smtClean="0"/>
              <a:t>Lemert</a:t>
            </a:r>
            <a:r>
              <a:rPr lang="en-US" sz="2400" dirty="0" smtClean="0"/>
              <a:t> </a:t>
            </a:r>
            <a:r>
              <a:rPr lang="en-US" sz="2400" dirty="0" err="1" smtClean="0"/>
              <a:t>mengemukakan</a:t>
            </a:r>
            <a:r>
              <a:rPr lang="en-US" sz="2400" dirty="0" smtClean="0"/>
              <a:t> </a:t>
            </a:r>
            <a:r>
              <a:rPr lang="en-US" sz="2400" dirty="0" err="1" smtClean="0"/>
              <a:t>bahwa</a:t>
            </a:r>
            <a:r>
              <a:rPr lang="en-US" sz="2400" dirty="0" smtClean="0"/>
              <a:t> </a:t>
            </a:r>
            <a:r>
              <a:rPr lang="en-US" sz="2400" dirty="0" err="1" smtClean="0"/>
              <a:t>seseorang</a:t>
            </a:r>
            <a:r>
              <a:rPr lang="en-US" sz="2400" dirty="0" smtClean="0"/>
              <a:t> </a:t>
            </a:r>
            <a:r>
              <a:rPr lang="en-US" sz="2400" dirty="0" err="1" smtClean="0"/>
              <a:t>telah</a:t>
            </a:r>
            <a:r>
              <a:rPr lang="en-US" sz="2400" dirty="0" smtClean="0"/>
              <a:t> </a:t>
            </a:r>
            <a:r>
              <a:rPr lang="en-US" sz="2400" dirty="0" err="1" smtClean="0"/>
              <a:t>melakukan</a:t>
            </a:r>
            <a:r>
              <a:rPr lang="en-US" sz="2400" dirty="0" smtClean="0"/>
              <a:t> </a:t>
            </a:r>
          </a:p>
          <a:p>
            <a:pPr algn="ctr" eaLnBrk="1" hangingPunct="1">
              <a:lnSpc>
                <a:spcPct val="80000"/>
              </a:lnSpc>
              <a:buFont typeface="Wingdings" pitchFamily="2" charset="2"/>
              <a:buNone/>
              <a:defRPr/>
            </a:pPr>
            <a:r>
              <a:rPr lang="en-US" sz="2400" dirty="0" err="1" smtClean="0"/>
              <a:t>penyimpangan</a:t>
            </a:r>
            <a:r>
              <a:rPr lang="en-US" sz="2400" dirty="0" smtClean="0"/>
              <a:t> </a:t>
            </a:r>
            <a:r>
              <a:rPr lang="en-US" sz="2400" dirty="0" err="1" smtClean="0"/>
              <a:t>pada</a:t>
            </a:r>
            <a:r>
              <a:rPr lang="en-US" sz="2400" dirty="0" smtClean="0"/>
              <a:t> </a:t>
            </a:r>
            <a:r>
              <a:rPr lang="en-US" sz="2400" dirty="0" err="1" smtClean="0"/>
              <a:t>tahap</a:t>
            </a:r>
            <a:r>
              <a:rPr lang="en-US" sz="2400" dirty="0" smtClean="0"/>
              <a:t> primer,  </a:t>
            </a:r>
            <a:r>
              <a:rPr lang="en-US" sz="2400" dirty="0" err="1" smtClean="0"/>
              <a:t>tetapi</a:t>
            </a:r>
            <a:r>
              <a:rPr lang="en-US" sz="2400" dirty="0" smtClean="0"/>
              <a:t> </a:t>
            </a:r>
            <a:r>
              <a:rPr lang="en-US" sz="2400" dirty="0" err="1" smtClean="0"/>
              <a:t>masyarakat</a:t>
            </a:r>
            <a:r>
              <a:rPr lang="en-US" sz="2400" dirty="0" smtClean="0"/>
              <a:t> </a:t>
            </a:r>
            <a:r>
              <a:rPr lang="en-US" sz="2400" dirty="0" err="1" smtClean="0"/>
              <a:t>kemudian</a:t>
            </a:r>
            <a:r>
              <a:rPr lang="en-US" sz="2400" dirty="0" smtClean="0"/>
              <a:t> </a:t>
            </a:r>
          </a:p>
          <a:p>
            <a:pPr algn="ctr" eaLnBrk="1" hangingPunct="1">
              <a:lnSpc>
                <a:spcPct val="80000"/>
              </a:lnSpc>
              <a:buFont typeface="Wingdings" pitchFamily="2" charset="2"/>
              <a:buNone/>
              <a:defRPr/>
            </a:pPr>
            <a:r>
              <a:rPr lang="en-US" sz="2400" dirty="0" err="1" smtClean="0"/>
              <a:t>menjuluki</a:t>
            </a:r>
            <a:r>
              <a:rPr lang="en-US" sz="2400" dirty="0" smtClean="0"/>
              <a:t> </a:t>
            </a:r>
            <a:r>
              <a:rPr lang="en-US" sz="2400" dirty="0" err="1" smtClean="0"/>
              <a:t>sebagai</a:t>
            </a:r>
            <a:r>
              <a:rPr lang="en-US" sz="2400" dirty="0" smtClean="0"/>
              <a:t> </a:t>
            </a:r>
            <a:r>
              <a:rPr lang="en-US" sz="2400" dirty="0" err="1" smtClean="0"/>
              <a:t>pelaku</a:t>
            </a:r>
            <a:r>
              <a:rPr lang="en-US" sz="2400" dirty="0" smtClean="0"/>
              <a:t> </a:t>
            </a:r>
            <a:r>
              <a:rPr lang="en-US" sz="2400" dirty="0" err="1" smtClean="0"/>
              <a:t>menyimpang</a:t>
            </a:r>
            <a:r>
              <a:rPr lang="en-US" sz="2400" dirty="0" smtClean="0"/>
              <a:t>, </a:t>
            </a:r>
            <a:r>
              <a:rPr lang="en-US" sz="2400" dirty="0" err="1" smtClean="0"/>
              <a:t>sehingga</a:t>
            </a:r>
            <a:r>
              <a:rPr lang="en-US" sz="2400" dirty="0" smtClean="0"/>
              <a:t> </a:t>
            </a:r>
            <a:r>
              <a:rPr lang="en-US" sz="2400" dirty="0" err="1" smtClean="0"/>
              <a:t>pelaku</a:t>
            </a:r>
            <a:r>
              <a:rPr lang="en-US" sz="2400" dirty="0" smtClean="0"/>
              <a:t> </a:t>
            </a:r>
            <a:r>
              <a:rPr lang="en-US" sz="2400" dirty="0" err="1" smtClean="0"/>
              <a:t>meneruskan</a:t>
            </a:r>
            <a:r>
              <a:rPr lang="en-US" sz="2400" dirty="0"/>
              <a:t> </a:t>
            </a:r>
            <a:r>
              <a:rPr lang="en-US" sz="2400" dirty="0" err="1" smtClean="0"/>
              <a:t>perilaku</a:t>
            </a:r>
            <a:r>
              <a:rPr lang="en-US" sz="2400" dirty="0" smtClean="0"/>
              <a:t> </a:t>
            </a:r>
            <a:r>
              <a:rPr lang="en-US" sz="2400" dirty="0" err="1" smtClean="0"/>
              <a:t>menyimpangnya</a:t>
            </a:r>
            <a:r>
              <a:rPr lang="en-US" sz="2400" dirty="0" smtClean="0"/>
              <a:t> </a:t>
            </a:r>
            <a:r>
              <a:rPr lang="en-US" sz="2400" dirty="0" err="1" smtClean="0"/>
              <a:t>dengan</a:t>
            </a:r>
            <a:r>
              <a:rPr lang="en-US" sz="2400" dirty="0" smtClean="0"/>
              <a:t> </a:t>
            </a:r>
            <a:r>
              <a:rPr lang="en-US" sz="2400" dirty="0" err="1" smtClean="0"/>
              <a:t>alasan</a:t>
            </a:r>
            <a:r>
              <a:rPr lang="en-US" sz="2400" dirty="0" smtClean="0"/>
              <a:t> </a:t>
            </a:r>
            <a:r>
              <a:rPr lang="en-US" sz="2400" dirty="0" err="1" smtClean="0"/>
              <a:t>kepalang</a:t>
            </a:r>
            <a:r>
              <a:rPr lang="en-US" sz="2400" dirty="0"/>
              <a:t> </a:t>
            </a:r>
            <a:r>
              <a:rPr lang="en-US" sz="2400" dirty="0" err="1" smtClean="0"/>
              <a:t>basah</a:t>
            </a:r>
            <a:r>
              <a:rPr lang="en-US" sz="2400" dirty="0" smtClean="0"/>
              <a:t>. </a:t>
            </a:r>
            <a:r>
              <a:rPr lang="en-US" sz="2400" dirty="0" err="1" smtClean="0">
                <a:solidFill>
                  <a:srgbClr val="0070C0"/>
                </a:solidFill>
              </a:rPr>
              <a:t>Misalnya</a:t>
            </a:r>
            <a:r>
              <a:rPr lang="en-US" sz="2400" dirty="0" smtClean="0">
                <a:solidFill>
                  <a:srgbClr val="0070C0"/>
                </a:solidFill>
              </a:rPr>
              <a:t> </a:t>
            </a:r>
            <a:r>
              <a:rPr lang="en-US" sz="2400" dirty="0" err="1" smtClean="0">
                <a:solidFill>
                  <a:srgbClr val="0070C0"/>
                </a:solidFill>
              </a:rPr>
              <a:t>seorang</a:t>
            </a:r>
            <a:r>
              <a:rPr lang="en-US" sz="2400" dirty="0" smtClean="0">
                <a:solidFill>
                  <a:srgbClr val="0070C0"/>
                </a:solidFill>
              </a:rPr>
              <a:t> yang </a:t>
            </a:r>
            <a:r>
              <a:rPr lang="en-US" sz="2400" dirty="0" err="1" smtClean="0">
                <a:solidFill>
                  <a:srgbClr val="0070C0"/>
                </a:solidFill>
              </a:rPr>
              <a:t>baru</a:t>
            </a:r>
            <a:r>
              <a:rPr lang="en-US" sz="2400" dirty="0" smtClean="0">
                <a:solidFill>
                  <a:srgbClr val="0070C0"/>
                </a:solidFill>
              </a:rPr>
              <a:t> </a:t>
            </a:r>
            <a:r>
              <a:rPr lang="en-US" sz="2400" dirty="0" err="1" smtClean="0">
                <a:solidFill>
                  <a:srgbClr val="0070C0"/>
                </a:solidFill>
              </a:rPr>
              <a:t>mencuri</a:t>
            </a:r>
            <a:r>
              <a:rPr lang="en-US" sz="2400" dirty="0" smtClean="0">
                <a:solidFill>
                  <a:srgbClr val="0070C0"/>
                </a:solidFill>
              </a:rPr>
              <a:t> </a:t>
            </a:r>
            <a:r>
              <a:rPr lang="en-US" sz="2400" dirty="0" err="1" smtClean="0">
                <a:solidFill>
                  <a:srgbClr val="0070C0"/>
                </a:solidFill>
              </a:rPr>
              <a:t>pertama</a:t>
            </a:r>
            <a:r>
              <a:rPr lang="en-US" sz="2400" dirty="0" smtClean="0">
                <a:solidFill>
                  <a:srgbClr val="0070C0"/>
                </a:solidFill>
              </a:rPr>
              <a:t> kali </a:t>
            </a:r>
            <a:r>
              <a:rPr lang="en-US" sz="2400" dirty="0" err="1" smtClean="0">
                <a:solidFill>
                  <a:srgbClr val="0070C0"/>
                </a:solidFill>
              </a:rPr>
              <a:t>lalu</a:t>
            </a:r>
            <a:r>
              <a:rPr lang="en-US" sz="2400" dirty="0">
                <a:solidFill>
                  <a:srgbClr val="0070C0"/>
                </a:solidFill>
              </a:rPr>
              <a:t> </a:t>
            </a:r>
            <a:r>
              <a:rPr lang="en-US" sz="2400" dirty="0" err="1" smtClean="0">
                <a:solidFill>
                  <a:srgbClr val="0070C0"/>
                </a:solidFill>
              </a:rPr>
              <a:t>masyarakat</a:t>
            </a:r>
            <a:r>
              <a:rPr lang="en-US" sz="2400" dirty="0" smtClean="0">
                <a:solidFill>
                  <a:srgbClr val="0070C0"/>
                </a:solidFill>
              </a:rPr>
              <a:t> </a:t>
            </a:r>
            <a:r>
              <a:rPr lang="en-US" sz="2400" dirty="0" err="1" smtClean="0">
                <a:solidFill>
                  <a:srgbClr val="0070C0"/>
                </a:solidFill>
              </a:rPr>
              <a:t>menjulukinya</a:t>
            </a:r>
            <a:r>
              <a:rPr lang="en-US" sz="2400" dirty="0" smtClean="0">
                <a:solidFill>
                  <a:srgbClr val="0070C0"/>
                </a:solidFill>
              </a:rPr>
              <a:t> </a:t>
            </a:r>
            <a:r>
              <a:rPr lang="en-US" sz="2400" dirty="0" err="1" smtClean="0">
                <a:solidFill>
                  <a:srgbClr val="0070C0"/>
                </a:solidFill>
              </a:rPr>
              <a:t>sebagai</a:t>
            </a:r>
            <a:r>
              <a:rPr lang="en-US" sz="2400" dirty="0" smtClean="0">
                <a:solidFill>
                  <a:srgbClr val="0070C0"/>
                </a:solidFill>
              </a:rPr>
              <a:t> </a:t>
            </a:r>
            <a:r>
              <a:rPr lang="en-US" sz="2400" dirty="0" err="1" smtClean="0">
                <a:solidFill>
                  <a:srgbClr val="0070C0"/>
                </a:solidFill>
              </a:rPr>
              <a:t>pencuri</a:t>
            </a:r>
            <a:r>
              <a:rPr lang="en-US" sz="2400" dirty="0" smtClean="0">
                <a:solidFill>
                  <a:srgbClr val="0070C0"/>
                </a:solidFill>
              </a:rPr>
              <a:t>, </a:t>
            </a:r>
            <a:r>
              <a:rPr lang="en-US" sz="2400" dirty="0" err="1" smtClean="0">
                <a:solidFill>
                  <a:srgbClr val="0070C0"/>
                </a:solidFill>
              </a:rPr>
              <a:t>meskipun</a:t>
            </a:r>
            <a:r>
              <a:rPr lang="en-US" sz="2400" dirty="0" smtClean="0">
                <a:solidFill>
                  <a:srgbClr val="0070C0"/>
                </a:solidFill>
              </a:rPr>
              <a:t> </a:t>
            </a:r>
            <a:r>
              <a:rPr lang="en-US" sz="2400" dirty="0" err="1" smtClean="0">
                <a:solidFill>
                  <a:srgbClr val="0070C0"/>
                </a:solidFill>
              </a:rPr>
              <a:t>ia</a:t>
            </a:r>
            <a:r>
              <a:rPr lang="en-US" sz="2400" dirty="0" smtClean="0">
                <a:solidFill>
                  <a:srgbClr val="0070C0"/>
                </a:solidFill>
              </a:rPr>
              <a:t> </a:t>
            </a:r>
            <a:r>
              <a:rPr lang="en-US" sz="2400" dirty="0" err="1" smtClean="0">
                <a:solidFill>
                  <a:srgbClr val="0070C0"/>
                </a:solidFill>
              </a:rPr>
              <a:t>sudah</a:t>
            </a:r>
            <a:r>
              <a:rPr lang="en-US" sz="2400" dirty="0" smtClean="0">
                <a:solidFill>
                  <a:srgbClr val="0070C0"/>
                </a:solidFill>
              </a:rPr>
              <a:t> </a:t>
            </a:r>
            <a:r>
              <a:rPr lang="en-US" sz="2400" dirty="0" err="1" smtClean="0">
                <a:solidFill>
                  <a:srgbClr val="0070C0"/>
                </a:solidFill>
              </a:rPr>
              <a:t>tidak</a:t>
            </a:r>
            <a:r>
              <a:rPr lang="en-US" sz="2400" dirty="0">
                <a:solidFill>
                  <a:srgbClr val="0070C0"/>
                </a:solidFill>
              </a:rPr>
              <a:t> </a:t>
            </a:r>
            <a:r>
              <a:rPr lang="en-US" sz="2400" dirty="0" err="1" smtClean="0">
                <a:solidFill>
                  <a:srgbClr val="0070C0"/>
                </a:solidFill>
              </a:rPr>
              <a:t>lagi</a:t>
            </a:r>
            <a:r>
              <a:rPr lang="en-US" sz="2400" dirty="0" smtClean="0">
                <a:solidFill>
                  <a:srgbClr val="0070C0"/>
                </a:solidFill>
              </a:rPr>
              <a:t> </a:t>
            </a:r>
            <a:r>
              <a:rPr lang="en-US" sz="2400" dirty="0" err="1" smtClean="0">
                <a:solidFill>
                  <a:srgbClr val="0070C0"/>
                </a:solidFill>
              </a:rPr>
              <a:t>mencuri</a:t>
            </a:r>
            <a:r>
              <a:rPr lang="en-US" sz="2400" dirty="0" smtClean="0">
                <a:solidFill>
                  <a:srgbClr val="0070C0"/>
                </a:solidFill>
              </a:rPr>
              <a:t>, </a:t>
            </a:r>
            <a:r>
              <a:rPr lang="en-US" sz="2400" dirty="0" err="1" smtClean="0">
                <a:solidFill>
                  <a:srgbClr val="0070C0"/>
                </a:solidFill>
              </a:rPr>
              <a:t>akibatnya</a:t>
            </a:r>
            <a:r>
              <a:rPr lang="en-US" sz="2400" dirty="0" smtClean="0">
                <a:solidFill>
                  <a:srgbClr val="0070C0"/>
                </a:solidFill>
              </a:rPr>
              <a:t> </a:t>
            </a:r>
            <a:r>
              <a:rPr lang="en-US" sz="2400" dirty="0" err="1" smtClean="0">
                <a:solidFill>
                  <a:srgbClr val="0070C0"/>
                </a:solidFill>
              </a:rPr>
              <a:t>karena</a:t>
            </a:r>
            <a:r>
              <a:rPr lang="en-US" sz="2400" dirty="0" smtClean="0">
                <a:solidFill>
                  <a:srgbClr val="0070C0"/>
                </a:solidFill>
              </a:rPr>
              <a:t> </a:t>
            </a:r>
            <a:r>
              <a:rPr lang="en-US" sz="2400" dirty="0" err="1" smtClean="0">
                <a:solidFill>
                  <a:srgbClr val="0070C0"/>
                </a:solidFill>
              </a:rPr>
              <a:t>selalu</a:t>
            </a:r>
            <a:r>
              <a:rPr lang="en-US" sz="2400" dirty="0" smtClean="0">
                <a:solidFill>
                  <a:srgbClr val="0070C0"/>
                </a:solidFill>
              </a:rPr>
              <a:t> </a:t>
            </a:r>
            <a:r>
              <a:rPr lang="en-US" sz="2400" dirty="0" err="1" smtClean="0">
                <a:solidFill>
                  <a:srgbClr val="0070C0"/>
                </a:solidFill>
              </a:rPr>
              <a:t>dijuluki</a:t>
            </a:r>
            <a:r>
              <a:rPr lang="en-US" sz="2400" dirty="0" smtClean="0">
                <a:solidFill>
                  <a:srgbClr val="0070C0"/>
                </a:solidFill>
              </a:rPr>
              <a:t> </a:t>
            </a:r>
            <a:r>
              <a:rPr lang="en-US" sz="2400" dirty="0" err="1" smtClean="0">
                <a:solidFill>
                  <a:srgbClr val="0070C0"/>
                </a:solidFill>
              </a:rPr>
              <a:t>pencuri</a:t>
            </a:r>
            <a:r>
              <a:rPr lang="en-US" sz="2400" dirty="0" smtClean="0">
                <a:solidFill>
                  <a:srgbClr val="0070C0"/>
                </a:solidFill>
              </a:rPr>
              <a:t>, </a:t>
            </a:r>
            <a:r>
              <a:rPr lang="en-US" sz="2400" dirty="0" err="1" smtClean="0">
                <a:solidFill>
                  <a:srgbClr val="0070C0"/>
                </a:solidFill>
              </a:rPr>
              <a:t>maka</a:t>
            </a:r>
            <a:r>
              <a:rPr lang="en-US" sz="2400" dirty="0" smtClean="0">
                <a:solidFill>
                  <a:srgbClr val="0070C0"/>
                </a:solidFill>
              </a:rPr>
              <a:t> </a:t>
            </a:r>
            <a:r>
              <a:rPr lang="en-US" sz="2400" dirty="0" err="1" smtClean="0">
                <a:solidFill>
                  <a:srgbClr val="0070C0"/>
                </a:solidFill>
              </a:rPr>
              <a:t>ia</a:t>
            </a:r>
            <a:r>
              <a:rPr lang="en-US" sz="2400" dirty="0" smtClean="0">
                <a:solidFill>
                  <a:srgbClr val="0070C0"/>
                </a:solidFill>
              </a:rPr>
              <a:t> pun </a:t>
            </a:r>
            <a:r>
              <a:rPr lang="en-US" sz="2400" dirty="0" err="1" smtClean="0">
                <a:solidFill>
                  <a:srgbClr val="0070C0"/>
                </a:solidFill>
              </a:rPr>
              <a:t>terus</a:t>
            </a:r>
            <a:r>
              <a:rPr lang="en-US" sz="2400" dirty="0" smtClean="0">
                <a:solidFill>
                  <a:srgbClr val="0070C0"/>
                </a:solidFill>
              </a:rPr>
              <a:t> </a:t>
            </a:r>
            <a:r>
              <a:rPr lang="en-US" sz="2400" dirty="0" err="1" smtClean="0">
                <a:solidFill>
                  <a:srgbClr val="0070C0"/>
                </a:solidFill>
              </a:rPr>
              <a:t>melakukan</a:t>
            </a:r>
            <a:r>
              <a:rPr lang="en-US" sz="2400" dirty="0" smtClean="0">
                <a:solidFill>
                  <a:srgbClr val="0070C0"/>
                </a:solidFill>
              </a:rPr>
              <a:t> </a:t>
            </a:r>
            <a:r>
              <a:rPr lang="en-US" sz="2400" dirty="0" err="1" smtClean="0">
                <a:solidFill>
                  <a:srgbClr val="0070C0"/>
                </a:solidFill>
              </a:rPr>
              <a:t>penyimpangannya</a:t>
            </a:r>
            <a:r>
              <a:rPr lang="en-US" sz="2400" dirty="0" smtClean="0">
                <a:solidFill>
                  <a:srgbClr val="0070C0"/>
                </a:solidFill>
              </a:rPr>
              <a:t>.</a:t>
            </a:r>
          </a:p>
          <a:p>
            <a:pPr algn="ctr" eaLnBrk="1" hangingPunct="1">
              <a:lnSpc>
                <a:spcPct val="80000"/>
              </a:lnSpc>
              <a:buFont typeface="Wingdings" pitchFamily="2" charset="2"/>
              <a:buNone/>
              <a:defRPr/>
            </a:pPr>
            <a:endParaRPr lang="en-US" sz="2400" dirty="0" smtClean="0"/>
          </a:p>
          <a:p>
            <a:pPr algn="ctr" eaLnBrk="1" hangingPunct="1">
              <a:lnSpc>
                <a:spcPct val="80000"/>
              </a:lnSpc>
              <a:buFont typeface="Wingdings" pitchFamily="2" charset="2"/>
              <a:buNone/>
              <a:defRPr/>
            </a:pPr>
            <a:r>
              <a:rPr lang="en-US" sz="2800" b="1" dirty="0" err="1" smtClean="0">
                <a:solidFill>
                  <a:srgbClr val="FF0000"/>
                </a:solidFill>
              </a:rPr>
              <a:t>Teori</a:t>
            </a:r>
            <a:r>
              <a:rPr lang="en-US" sz="2800" b="1" dirty="0" smtClean="0">
                <a:solidFill>
                  <a:srgbClr val="FF0000"/>
                </a:solidFill>
              </a:rPr>
              <a:t> </a:t>
            </a:r>
            <a:r>
              <a:rPr lang="en-US" sz="2800" b="1" dirty="0" err="1" smtClean="0">
                <a:solidFill>
                  <a:srgbClr val="FF0000"/>
                </a:solidFill>
              </a:rPr>
              <a:t>Fungsi</a:t>
            </a:r>
            <a:r>
              <a:rPr lang="en-US" sz="2800" b="1" dirty="0" smtClean="0">
                <a:solidFill>
                  <a:srgbClr val="FF0000"/>
                </a:solidFill>
              </a:rPr>
              <a:t>, </a:t>
            </a:r>
            <a:r>
              <a:rPr lang="en-US" sz="2800" b="1" dirty="0" err="1" smtClean="0">
                <a:solidFill>
                  <a:srgbClr val="FF0000"/>
                </a:solidFill>
              </a:rPr>
              <a:t>oleh</a:t>
            </a:r>
            <a:r>
              <a:rPr lang="en-US" sz="2800" b="1" dirty="0" smtClean="0">
                <a:solidFill>
                  <a:srgbClr val="FF0000"/>
                </a:solidFill>
              </a:rPr>
              <a:t> Emile Durkheim</a:t>
            </a:r>
            <a:endParaRPr lang="en-US" sz="2800" dirty="0" smtClean="0">
              <a:solidFill>
                <a:srgbClr val="FF0000"/>
              </a:solidFill>
            </a:endParaRPr>
          </a:p>
          <a:p>
            <a:pPr algn="ctr" eaLnBrk="1" hangingPunct="1">
              <a:lnSpc>
                <a:spcPct val="80000"/>
              </a:lnSpc>
              <a:buFont typeface="Wingdings" pitchFamily="2" charset="2"/>
              <a:buNone/>
              <a:defRPr/>
            </a:pPr>
            <a:r>
              <a:rPr lang="en-US" sz="2400" dirty="0" smtClean="0"/>
              <a:t>Emile Durkheim </a:t>
            </a:r>
            <a:r>
              <a:rPr lang="en-US" sz="2400" dirty="0" err="1" smtClean="0"/>
              <a:t>mengemukakan</a:t>
            </a:r>
            <a:r>
              <a:rPr lang="en-US" sz="2400" dirty="0" smtClean="0"/>
              <a:t> </a:t>
            </a:r>
            <a:r>
              <a:rPr lang="en-US" sz="2400" dirty="0" err="1" smtClean="0"/>
              <a:t>bahwa</a:t>
            </a:r>
            <a:r>
              <a:rPr lang="en-US" sz="2400" dirty="0" smtClean="0"/>
              <a:t> </a:t>
            </a:r>
            <a:r>
              <a:rPr lang="en-US" sz="2400" dirty="0" err="1" smtClean="0"/>
              <a:t>tercapainya</a:t>
            </a:r>
            <a:r>
              <a:rPr lang="en-US" sz="2400" dirty="0" smtClean="0"/>
              <a:t> </a:t>
            </a:r>
            <a:r>
              <a:rPr lang="en-US" sz="2400" dirty="0" err="1" smtClean="0"/>
              <a:t>kesadaran</a:t>
            </a:r>
            <a:r>
              <a:rPr lang="en-US" sz="2400" dirty="0" smtClean="0"/>
              <a:t> moral </a:t>
            </a:r>
            <a:r>
              <a:rPr lang="en-US" sz="2400" dirty="0" err="1" smtClean="0"/>
              <a:t>dari</a:t>
            </a:r>
            <a:r>
              <a:rPr lang="en-US" sz="2400" dirty="0" smtClean="0"/>
              <a:t> </a:t>
            </a:r>
            <a:r>
              <a:rPr lang="en-US" sz="2400" dirty="0" err="1" smtClean="0"/>
              <a:t>Semua</a:t>
            </a:r>
            <a:r>
              <a:rPr lang="en-US" sz="2400" dirty="0" smtClean="0"/>
              <a:t> </a:t>
            </a:r>
            <a:r>
              <a:rPr lang="en-US" sz="2400" dirty="0" err="1" smtClean="0"/>
              <a:t>anggota</a:t>
            </a:r>
            <a:r>
              <a:rPr lang="en-US" sz="2400" dirty="0" smtClean="0"/>
              <a:t> </a:t>
            </a:r>
            <a:r>
              <a:rPr lang="en-US" sz="2400" dirty="0" err="1" smtClean="0"/>
              <a:t>masyarakat</a:t>
            </a:r>
            <a:r>
              <a:rPr lang="en-US" sz="2400" dirty="0" smtClean="0"/>
              <a:t> </a:t>
            </a:r>
            <a:r>
              <a:rPr lang="en-US" sz="2400" dirty="0" err="1" smtClean="0"/>
              <a:t>karena</a:t>
            </a:r>
            <a:r>
              <a:rPr lang="en-US" sz="2400" dirty="0" smtClean="0"/>
              <a:t> </a:t>
            </a:r>
            <a:r>
              <a:rPr lang="en-US" sz="2400" dirty="0" err="1" smtClean="0"/>
              <a:t>faktor</a:t>
            </a:r>
            <a:r>
              <a:rPr lang="en-US" sz="2400" dirty="0" smtClean="0"/>
              <a:t> </a:t>
            </a:r>
            <a:r>
              <a:rPr lang="en-US" sz="2400" dirty="0" err="1" smtClean="0"/>
              <a:t>keturunan</a:t>
            </a:r>
            <a:r>
              <a:rPr lang="en-US" sz="2400" dirty="0" smtClean="0"/>
              <a:t>, </a:t>
            </a:r>
            <a:r>
              <a:rPr lang="en-US" sz="2400" dirty="0" err="1" smtClean="0"/>
              <a:t>perbedaan</a:t>
            </a:r>
            <a:r>
              <a:rPr lang="en-US" sz="2400" dirty="0" smtClean="0"/>
              <a:t> </a:t>
            </a:r>
            <a:r>
              <a:rPr lang="en-US" sz="2400" dirty="0" err="1" smtClean="0"/>
              <a:t>lingkungan</a:t>
            </a:r>
            <a:r>
              <a:rPr lang="en-US" sz="2400" dirty="0"/>
              <a:t> </a:t>
            </a:r>
            <a:r>
              <a:rPr lang="en-US" sz="2400" dirty="0" err="1" smtClean="0"/>
              <a:t>fisik</a:t>
            </a:r>
            <a:r>
              <a:rPr lang="en-US" sz="2400" dirty="0" smtClean="0"/>
              <a:t>, </a:t>
            </a:r>
            <a:r>
              <a:rPr lang="en-US" sz="2400" dirty="0" err="1" smtClean="0"/>
              <a:t>dan</a:t>
            </a:r>
            <a:r>
              <a:rPr lang="en-US" sz="2400" dirty="0" smtClean="0"/>
              <a:t> </a:t>
            </a:r>
            <a:r>
              <a:rPr lang="en-US" sz="2400" dirty="0" err="1" smtClean="0"/>
              <a:t>lingkungan</a:t>
            </a:r>
            <a:r>
              <a:rPr lang="en-US" sz="2400" dirty="0" smtClean="0"/>
              <a:t> </a:t>
            </a:r>
            <a:r>
              <a:rPr lang="en-US" sz="2400" dirty="0" err="1" smtClean="0"/>
              <a:t>sosial</a:t>
            </a:r>
            <a:r>
              <a:rPr lang="en-US" sz="2400" dirty="0" smtClean="0"/>
              <a:t>. </a:t>
            </a:r>
            <a:r>
              <a:rPr lang="en-US" sz="2400" dirty="0" err="1" smtClean="0"/>
              <a:t>Ia</a:t>
            </a:r>
            <a:r>
              <a:rPr lang="en-US" sz="2400" dirty="0" smtClean="0"/>
              <a:t> </a:t>
            </a:r>
            <a:r>
              <a:rPr lang="en-US" sz="2400" dirty="0" err="1" smtClean="0"/>
              <a:t>menegaskan</a:t>
            </a:r>
            <a:r>
              <a:rPr lang="en-US" sz="2400" dirty="0" smtClean="0"/>
              <a:t> </a:t>
            </a:r>
            <a:r>
              <a:rPr lang="en-US" sz="2400" dirty="0" err="1" smtClean="0"/>
              <a:t>bahwa</a:t>
            </a:r>
            <a:r>
              <a:rPr lang="en-US" sz="2400" dirty="0" smtClean="0"/>
              <a:t> </a:t>
            </a:r>
            <a:r>
              <a:rPr lang="en-US" sz="2400" dirty="0" err="1" smtClean="0"/>
              <a:t>kejahatan</a:t>
            </a:r>
            <a:r>
              <a:rPr lang="en-US" sz="2400" dirty="0" smtClean="0"/>
              <a:t> </a:t>
            </a:r>
            <a:r>
              <a:rPr lang="en-US" sz="2400" dirty="0" err="1" smtClean="0"/>
              <a:t>itu</a:t>
            </a:r>
            <a:r>
              <a:rPr lang="en-US" sz="2400" dirty="0" smtClean="0"/>
              <a:t> </a:t>
            </a:r>
            <a:r>
              <a:rPr lang="en-US" sz="2400" dirty="0" err="1" smtClean="0"/>
              <a:t>akan</a:t>
            </a:r>
            <a:r>
              <a:rPr lang="en-US" sz="2400" dirty="0" smtClean="0"/>
              <a:t> </a:t>
            </a:r>
            <a:r>
              <a:rPr lang="en-US" sz="2400" dirty="0" err="1" smtClean="0"/>
              <a:t>selalu</a:t>
            </a:r>
            <a:endParaRPr lang="en-US" sz="2400" dirty="0" smtClean="0"/>
          </a:p>
          <a:p>
            <a:pPr algn="ctr" eaLnBrk="1" hangingPunct="1">
              <a:lnSpc>
                <a:spcPct val="80000"/>
              </a:lnSpc>
              <a:buFont typeface="Wingdings" pitchFamily="2" charset="2"/>
              <a:buNone/>
              <a:defRPr/>
            </a:pPr>
            <a:r>
              <a:rPr lang="en-US" sz="2400" dirty="0" err="1" smtClean="0"/>
              <a:t>ada</a:t>
            </a:r>
            <a:r>
              <a:rPr lang="en-US" sz="2400" dirty="0" smtClean="0"/>
              <a:t>, </a:t>
            </a:r>
            <a:r>
              <a:rPr lang="en-US" sz="2400" dirty="0" err="1" smtClean="0"/>
              <a:t>sebab</a:t>
            </a:r>
            <a:r>
              <a:rPr lang="en-US" sz="2400" dirty="0" smtClean="0"/>
              <a:t> orang yang </a:t>
            </a:r>
            <a:r>
              <a:rPr lang="en-US" sz="2400" dirty="0" err="1" smtClean="0"/>
              <a:t>berwatak</a:t>
            </a:r>
            <a:r>
              <a:rPr lang="en-US" sz="2400" dirty="0" smtClean="0"/>
              <a:t> </a:t>
            </a:r>
            <a:r>
              <a:rPr lang="en-US" sz="2400" dirty="0" err="1" smtClean="0"/>
              <a:t>jahat</a:t>
            </a:r>
            <a:r>
              <a:rPr lang="en-US" sz="2400" dirty="0" smtClean="0"/>
              <a:t> pun </a:t>
            </a:r>
            <a:r>
              <a:rPr lang="en-US" sz="2400" dirty="0" err="1" smtClean="0"/>
              <a:t>akan</a:t>
            </a:r>
            <a:r>
              <a:rPr lang="en-US" sz="2400" dirty="0" smtClean="0"/>
              <a:t> </a:t>
            </a:r>
            <a:r>
              <a:rPr lang="en-US" sz="2400" dirty="0" err="1" smtClean="0"/>
              <a:t>selalu</a:t>
            </a:r>
            <a:r>
              <a:rPr lang="en-US" sz="2400" dirty="0" smtClean="0"/>
              <a:t> </a:t>
            </a:r>
            <a:r>
              <a:rPr lang="en-US" sz="2400" dirty="0" err="1" smtClean="0"/>
              <a:t>ada</a:t>
            </a:r>
            <a:r>
              <a:rPr lang="en-US" sz="2400" dirty="0" smtClean="0"/>
              <a:t>. </a:t>
            </a:r>
            <a:r>
              <a:rPr lang="en-US" sz="2400" dirty="0" err="1" smtClean="0"/>
              <a:t>Menurut</a:t>
            </a:r>
            <a:r>
              <a:rPr lang="en-US" sz="2400" dirty="0" smtClean="0"/>
              <a:t> Emile Durkheim </a:t>
            </a:r>
            <a:r>
              <a:rPr lang="en-US" sz="2400" dirty="0" err="1" smtClean="0"/>
              <a:t>kejahatan</a:t>
            </a:r>
            <a:r>
              <a:rPr lang="en-US" sz="2400" dirty="0" smtClean="0"/>
              <a:t> </a:t>
            </a:r>
            <a:r>
              <a:rPr lang="en-US" sz="2400" dirty="0" err="1" smtClean="0"/>
              <a:t>diperlukan</a:t>
            </a:r>
            <a:r>
              <a:rPr lang="en-US" sz="2400" dirty="0" smtClean="0"/>
              <a:t> agar </a:t>
            </a:r>
            <a:r>
              <a:rPr lang="en-US" sz="2400" dirty="0" err="1" smtClean="0"/>
              <a:t>moralitas</a:t>
            </a:r>
            <a:r>
              <a:rPr lang="en-US" sz="2400" dirty="0" smtClean="0"/>
              <a:t> </a:t>
            </a:r>
            <a:r>
              <a:rPr lang="en-US" sz="2400" dirty="0" err="1" smtClean="0"/>
              <a:t>dan</a:t>
            </a:r>
            <a:r>
              <a:rPr lang="en-US" sz="2400" dirty="0" smtClean="0"/>
              <a:t> </a:t>
            </a:r>
            <a:r>
              <a:rPr lang="en-US" sz="2400" dirty="0" err="1" smtClean="0"/>
              <a:t>hukum</a:t>
            </a:r>
            <a:r>
              <a:rPr lang="en-US" sz="2400" dirty="0" smtClean="0"/>
              <a:t> </a:t>
            </a:r>
            <a:r>
              <a:rPr lang="en-US" sz="2400" dirty="0" err="1" smtClean="0"/>
              <a:t>dapat</a:t>
            </a:r>
            <a:r>
              <a:rPr lang="en-US" sz="2400" dirty="0" smtClean="0"/>
              <a:t> </a:t>
            </a:r>
            <a:r>
              <a:rPr lang="en-US" sz="2400" dirty="0" err="1" smtClean="0"/>
              <a:t>berkembang</a:t>
            </a:r>
            <a:r>
              <a:rPr lang="en-US" sz="2400" dirty="0" smtClean="0"/>
              <a:t> </a:t>
            </a:r>
          </a:p>
          <a:p>
            <a:pPr algn="ctr" eaLnBrk="1" hangingPunct="1">
              <a:lnSpc>
                <a:spcPct val="80000"/>
              </a:lnSpc>
              <a:buFont typeface="Wingdings" pitchFamily="2" charset="2"/>
              <a:buNone/>
              <a:defRPr/>
            </a:pPr>
            <a:r>
              <a:rPr lang="en-US" sz="2400" dirty="0" err="1" smtClean="0"/>
              <a:t>secara</a:t>
            </a:r>
            <a:r>
              <a:rPr lang="en-US" sz="2400" dirty="0" smtClean="0"/>
              <a:t> normal.  </a:t>
            </a:r>
          </a:p>
        </p:txBody>
      </p:sp>
    </p:spTree>
    <p:extLst>
      <p:ext uri="{BB962C8B-B14F-4D97-AF65-F5344CB8AC3E}">
        <p14:creationId xmlns:p14="http://schemas.microsoft.com/office/powerpoint/2010/main" val="272096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left)">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left)">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left)">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wipe(left)">
                                      <p:cBhvr>
                                        <p:cTn id="27" dur="500"/>
                                        <p:tgtEl>
                                          <p:spTgt spid="1638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wipe(left)">
                                      <p:cBhvr>
                                        <p:cTn id="32" dur="500"/>
                                        <p:tgtEl>
                                          <p:spTgt spid="1638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wipe(left)">
                                      <p:cBhvr>
                                        <p:cTn id="37" dur="500"/>
                                        <p:tgtEl>
                                          <p:spTgt spid="1638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387">
                                            <p:txEl>
                                              <p:pRg st="8" end="8"/>
                                            </p:txEl>
                                          </p:spTgt>
                                        </p:tgtEl>
                                        <p:attrNameLst>
                                          <p:attrName>style.visibility</p:attrName>
                                        </p:attrNameLst>
                                      </p:cBhvr>
                                      <p:to>
                                        <p:strVal val="visible"/>
                                      </p:to>
                                    </p:set>
                                    <p:animEffect transition="in" filter="wipe(left)">
                                      <p:cBhvr>
                                        <p:cTn id="42"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2888</Words>
  <Application>Microsoft Office PowerPoint</Application>
  <PresentationFormat>On-screen Show (4:3)</PresentationFormat>
  <Paragraphs>411</Paragraphs>
  <Slides>46</Slides>
  <Notes>16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PENYIMPANGAN SOSIAL PENGENDALIAN SOSIAL </vt:lpstr>
      <vt:lpstr>PowerPoint Presentation</vt:lpstr>
      <vt:lpstr>PENGERTIAN PENYIMPANGAN SOSIAL</vt:lpstr>
      <vt:lpstr>PowerPoint Presentation</vt:lpstr>
      <vt:lpstr>PowerPoint Presentation</vt:lpstr>
      <vt:lpstr>Sifat-sifat Penyimpangan</vt:lpstr>
      <vt:lpstr>PowerPoint Presentation</vt:lpstr>
      <vt:lpstr>PowerPoint Presentation</vt:lpstr>
      <vt:lpstr>PowerPoint Presentation</vt:lpstr>
      <vt:lpstr>TEORI PERILAKU MENYIMPANG</vt:lpstr>
      <vt:lpstr>TEORI PERILAKU MENYIMPANG</vt:lpstr>
      <vt:lpstr>Bentuk-bentuk Penyimpangan Sosial </vt:lpstr>
      <vt:lpstr>Bentuk-bentuk Penyimpangan Sosial </vt:lpstr>
      <vt:lpstr>Media Pembentukan Perilaku Menyimpang </vt:lpstr>
      <vt:lpstr>DAMPAK PERILAKU MENYIMPANG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Media Pembentukan Perilaku Menyimpang </vt:lpstr>
      <vt:lpstr>Penyebab Perilaku Menyimpang </vt:lpstr>
      <vt:lpstr>Penyebab Perilaku Menyimpang</vt:lpstr>
      <vt:lpstr>Bentuk-Bentuk Penyakit Sosial </vt:lpstr>
      <vt:lpstr>Bentuk-Bentuk Penyakit Sosial</vt:lpstr>
      <vt:lpstr>Bentuk-Bentuk Penyakit Sosial</vt:lpstr>
      <vt:lpstr>Bentuk-Bentuk Penyakit Sosial</vt:lpstr>
      <vt:lpstr>Bentuk-Bentuk Penyakit Sosial</vt:lpstr>
      <vt:lpstr>Bentuk-Bentuk Penyakit Sosial</vt:lpstr>
      <vt:lpstr>PowerPoint Presentation</vt:lpstr>
      <vt:lpstr>Bentuk-Bentuk Penyakit Sosial</vt:lpstr>
      <vt:lpstr> PENGENDALIAN SOSIAL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25</cp:revision>
  <dcterms:created xsi:type="dcterms:W3CDTF">2016-11-22T02:50:02Z</dcterms:created>
  <dcterms:modified xsi:type="dcterms:W3CDTF">2016-11-29T02:26:40Z</dcterms:modified>
</cp:coreProperties>
</file>